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10.xml" ContentType="application/vnd.openxmlformats-officedocument.drawingml.diagramColors+xml"/>
  <Override PartName="/ppt/diagrams/colors11.xml" ContentType="application/vnd.openxmlformats-officedocument.drawingml.diagramColors+xml"/>
  <Override PartName="/ppt/diagrams/colors12.xml" ContentType="application/vnd.openxmlformats-officedocument.drawingml.diagramColors+xml"/>
  <Override PartName="/ppt/diagrams/colors13.xml" ContentType="application/vnd.openxmlformats-officedocument.drawingml.diagramColors+xml"/>
  <Override PartName="/ppt/diagrams/colors14.xml" ContentType="application/vnd.openxmlformats-officedocument.drawingml.diagramColors+xml"/>
  <Override PartName="/ppt/diagrams/colors15.xml" ContentType="application/vnd.openxmlformats-officedocument.drawingml.diagramColors+xml"/>
  <Override PartName="/ppt/diagrams/colors16.xml" ContentType="application/vnd.openxmlformats-officedocument.drawingml.diagramColors+xml"/>
  <Override PartName="/ppt/diagrams/colors17.xml" ContentType="application/vnd.openxmlformats-officedocument.drawingml.diagramColors+xml"/>
  <Override PartName="/ppt/diagrams/colors18.xml" ContentType="application/vnd.openxmlformats-officedocument.drawingml.diagramColors+xml"/>
  <Override PartName="/ppt/diagrams/colors19.xml" ContentType="application/vnd.openxmlformats-officedocument.drawingml.diagramColors+xml"/>
  <Override PartName="/ppt/diagrams/colors2.xml" ContentType="application/vnd.openxmlformats-officedocument.drawingml.diagramColors+xml"/>
  <Override PartName="/ppt/diagrams/colors20.xml" ContentType="application/vnd.openxmlformats-officedocument.drawingml.diagramColors+xml"/>
  <Override PartName="/ppt/diagrams/colors21.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colors6.xml" ContentType="application/vnd.openxmlformats-officedocument.drawingml.diagramColors+xml"/>
  <Override PartName="/ppt/diagrams/colors7.xml" ContentType="application/vnd.openxmlformats-officedocument.drawingml.diagramColors+xml"/>
  <Override PartName="/ppt/diagrams/colors8.xml" ContentType="application/vnd.openxmlformats-officedocument.drawingml.diagramColors+xml"/>
  <Override PartName="/ppt/diagrams/colors9.xml" ContentType="application/vnd.openxmlformats-officedocument.drawingml.diagramColors+xml"/>
  <Override PartName="/ppt/diagrams/data1.xml" ContentType="application/vnd.openxmlformats-officedocument.drawingml.diagramData+xml"/>
  <Override PartName="/ppt/diagrams/data10.xml" ContentType="application/vnd.openxmlformats-officedocument.drawingml.diagramData+xml"/>
  <Override PartName="/ppt/diagrams/data11.xml" ContentType="application/vnd.openxmlformats-officedocument.drawingml.diagramData+xml"/>
  <Override PartName="/ppt/diagrams/data12.xml" ContentType="application/vnd.openxmlformats-officedocument.drawingml.diagramData+xml"/>
  <Override PartName="/ppt/diagrams/data13.xml" ContentType="application/vnd.openxmlformats-officedocument.drawingml.diagramData+xml"/>
  <Override PartName="/ppt/diagrams/data14.xml" ContentType="application/vnd.openxmlformats-officedocument.drawingml.diagramData+xml"/>
  <Override PartName="/ppt/diagrams/data15.xml" ContentType="application/vnd.openxmlformats-officedocument.drawingml.diagramData+xml"/>
  <Override PartName="/ppt/diagrams/data16.xml" ContentType="application/vnd.openxmlformats-officedocument.drawingml.diagramData+xml"/>
  <Override PartName="/ppt/diagrams/data17.xml" ContentType="application/vnd.openxmlformats-officedocument.drawingml.diagramData+xml"/>
  <Override PartName="/ppt/diagrams/data18.xml" ContentType="application/vnd.openxmlformats-officedocument.drawingml.diagramData+xml"/>
  <Override PartName="/ppt/diagrams/data19.xml" ContentType="application/vnd.openxmlformats-officedocument.drawingml.diagramData+xml"/>
  <Override PartName="/ppt/diagrams/data2.xml" ContentType="application/vnd.openxmlformats-officedocument.drawingml.diagramData+xml"/>
  <Override PartName="/ppt/diagrams/data20.xml" ContentType="application/vnd.openxmlformats-officedocument.drawingml.diagramData+xml"/>
  <Override PartName="/ppt/diagrams/data21.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rawing1.xml" ContentType="application/vnd.ms-office.drawingml.diagramDrawing+xml"/>
  <Override PartName="/ppt/diagrams/drawing10.xml" ContentType="application/vnd.ms-office.drawingml.diagramDrawing+xml"/>
  <Override PartName="/ppt/diagrams/drawing11.xml" ContentType="application/vnd.ms-office.drawingml.diagramDrawing+xml"/>
  <Override PartName="/ppt/diagrams/drawing12.xml" ContentType="application/vnd.ms-office.drawingml.diagramDrawing+xml"/>
  <Override PartName="/ppt/diagrams/drawing13.xml" ContentType="application/vnd.ms-office.drawingml.diagramDrawing+xml"/>
  <Override PartName="/ppt/diagrams/drawing14.xml" ContentType="application/vnd.ms-office.drawingml.diagramDrawing+xml"/>
  <Override PartName="/ppt/diagrams/drawing15.xml" ContentType="application/vnd.ms-office.drawingml.diagramDrawing+xml"/>
  <Override PartName="/ppt/diagrams/drawing16.xml" ContentType="application/vnd.ms-office.drawingml.diagramDrawing+xml"/>
  <Override PartName="/ppt/diagrams/drawing17.xml" ContentType="application/vnd.ms-office.drawingml.diagramDrawing+xml"/>
  <Override PartName="/ppt/diagrams/drawing18.xml" ContentType="application/vnd.ms-office.drawingml.diagramDrawing+xml"/>
  <Override PartName="/ppt/diagrams/drawing19.xml" ContentType="application/vnd.ms-office.drawingml.diagramDrawing+xml"/>
  <Override PartName="/ppt/diagrams/drawing2.xml" ContentType="application/vnd.ms-office.drawingml.diagramDrawing+xml"/>
  <Override PartName="/ppt/diagrams/drawing20.xml" ContentType="application/vnd.ms-office.drawingml.diagramDrawing+xml"/>
  <Override PartName="/ppt/diagrams/drawing21.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drawing6.xml" ContentType="application/vnd.ms-office.drawingml.diagramDrawing+xml"/>
  <Override PartName="/ppt/diagrams/drawing7.xml" ContentType="application/vnd.ms-office.drawingml.diagramDrawing+xml"/>
  <Override PartName="/ppt/diagrams/drawing8.xml" ContentType="application/vnd.ms-office.drawingml.diagramDrawing+xml"/>
  <Override PartName="/ppt/diagrams/drawing9.xml" ContentType="application/vnd.ms-office.drawingml.diagramDrawing+xml"/>
  <Override PartName="/ppt/diagrams/layout1.xml" ContentType="application/vnd.openxmlformats-officedocument.drawingml.diagramLayout+xml"/>
  <Override PartName="/ppt/diagrams/layout10.xml" ContentType="application/vnd.openxmlformats-officedocument.drawingml.diagramLayout+xml"/>
  <Override PartName="/ppt/diagrams/layout11.xml" ContentType="application/vnd.openxmlformats-officedocument.drawingml.diagramLayout+xml"/>
  <Override PartName="/ppt/diagrams/layout12.xml" ContentType="application/vnd.openxmlformats-officedocument.drawingml.diagramLayout+xml"/>
  <Override PartName="/ppt/diagrams/layout13.xml" ContentType="application/vnd.openxmlformats-officedocument.drawingml.diagramLayout+xml"/>
  <Override PartName="/ppt/diagrams/layout14.xml" ContentType="application/vnd.openxmlformats-officedocument.drawingml.diagramLayout+xml"/>
  <Override PartName="/ppt/diagrams/layout15.xml" ContentType="application/vnd.openxmlformats-officedocument.drawingml.diagramLayout+xml"/>
  <Override PartName="/ppt/diagrams/layout16.xml" ContentType="application/vnd.openxmlformats-officedocument.drawingml.diagramLayout+xml"/>
  <Override PartName="/ppt/diagrams/layout17.xml" ContentType="application/vnd.openxmlformats-officedocument.drawingml.diagramLayout+xml"/>
  <Override PartName="/ppt/diagrams/layout18.xml" ContentType="application/vnd.openxmlformats-officedocument.drawingml.diagramLayout+xml"/>
  <Override PartName="/ppt/diagrams/layout19.xml" ContentType="application/vnd.openxmlformats-officedocument.drawingml.diagramLayout+xml"/>
  <Override PartName="/ppt/diagrams/layout2.xml" ContentType="application/vnd.openxmlformats-officedocument.drawingml.diagramLayout+xml"/>
  <Override PartName="/ppt/diagrams/layout20.xml" ContentType="application/vnd.openxmlformats-officedocument.drawingml.diagramLayout+xml"/>
  <Override PartName="/ppt/diagrams/layout21.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layout6.xml" ContentType="application/vnd.openxmlformats-officedocument.drawingml.diagramLayout+xml"/>
  <Override PartName="/ppt/diagrams/layout7.xml" ContentType="application/vnd.openxmlformats-officedocument.drawingml.diagramLayout+xml"/>
  <Override PartName="/ppt/diagrams/layout8.xml" ContentType="application/vnd.openxmlformats-officedocument.drawingml.diagramLayout+xml"/>
  <Override PartName="/ppt/diagrams/layout9.xml" ContentType="application/vnd.openxmlformats-officedocument.drawingml.diagramLayout+xml"/>
  <Override PartName="/ppt/diagrams/quickStyle1.xml" ContentType="application/vnd.openxmlformats-officedocument.drawingml.diagramStyle+xml"/>
  <Override PartName="/ppt/diagrams/quickStyle10.xml" ContentType="application/vnd.openxmlformats-officedocument.drawingml.diagramStyle+xml"/>
  <Override PartName="/ppt/diagrams/quickStyle11.xml" ContentType="application/vnd.openxmlformats-officedocument.drawingml.diagramStyle+xml"/>
  <Override PartName="/ppt/diagrams/quickStyle12.xml" ContentType="application/vnd.openxmlformats-officedocument.drawingml.diagramStyle+xml"/>
  <Override PartName="/ppt/diagrams/quickStyle13.xml" ContentType="application/vnd.openxmlformats-officedocument.drawingml.diagramStyle+xml"/>
  <Override PartName="/ppt/diagrams/quickStyle14.xml" ContentType="application/vnd.openxmlformats-officedocument.drawingml.diagramStyle+xml"/>
  <Override PartName="/ppt/diagrams/quickStyle15.xml" ContentType="application/vnd.openxmlformats-officedocument.drawingml.diagramStyle+xml"/>
  <Override PartName="/ppt/diagrams/quickStyle16.xml" ContentType="application/vnd.openxmlformats-officedocument.drawingml.diagramStyle+xml"/>
  <Override PartName="/ppt/diagrams/quickStyle17.xml" ContentType="application/vnd.openxmlformats-officedocument.drawingml.diagramStyle+xml"/>
  <Override PartName="/ppt/diagrams/quickStyle18.xml" ContentType="application/vnd.openxmlformats-officedocument.drawingml.diagramStyle+xml"/>
  <Override PartName="/ppt/diagrams/quickStyle19.xml" ContentType="application/vnd.openxmlformats-officedocument.drawingml.diagramStyle+xml"/>
  <Override PartName="/ppt/diagrams/quickStyle2.xml" ContentType="application/vnd.openxmlformats-officedocument.drawingml.diagramStyle+xml"/>
  <Override PartName="/ppt/diagrams/quickStyle20.xml" ContentType="application/vnd.openxmlformats-officedocument.drawingml.diagramStyle+xml"/>
  <Override PartName="/ppt/diagrams/quickStyle21.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diagrams/quickStyle6.xml" ContentType="application/vnd.openxmlformats-officedocument.drawingml.diagramStyle+xml"/>
  <Override PartName="/ppt/diagrams/quickStyle7.xml" ContentType="application/vnd.openxmlformats-officedocument.drawingml.diagramStyle+xml"/>
  <Override PartName="/ppt/diagrams/quickStyle8.xml" ContentType="application/vnd.openxmlformats-officedocument.drawingml.diagramStyle+xml"/>
  <Override PartName="/ppt/diagrams/quickStyle9.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4" r:id="rId3"/>
  </p:sldMasterIdLst>
  <p:notesMasterIdLst>
    <p:notesMasterId r:id="rId5"/>
  </p:notesMasterIdLst>
  <p:sldIdLst>
    <p:sldId id="256" r:id="rId4"/>
    <p:sldId id="454" r:id="rId6"/>
    <p:sldId id="257" r:id="rId7"/>
    <p:sldId id="357" r:id="rId8"/>
    <p:sldId id="506" r:id="rId9"/>
    <p:sldId id="508" r:id="rId10"/>
    <p:sldId id="414" r:id="rId11"/>
    <p:sldId id="550" r:id="rId12"/>
    <p:sldId id="495" r:id="rId13"/>
    <p:sldId id="494" r:id="rId14"/>
    <p:sldId id="551" r:id="rId15"/>
    <p:sldId id="356" r:id="rId16"/>
    <p:sldId id="415" r:id="rId17"/>
    <p:sldId id="554" r:id="rId18"/>
    <p:sldId id="555" r:id="rId19"/>
    <p:sldId id="556" r:id="rId20"/>
    <p:sldId id="557" r:id="rId21"/>
    <p:sldId id="616" r:id="rId22"/>
    <p:sldId id="558" r:id="rId23"/>
    <p:sldId id="559" r:id="rId24"/>
    <p:sldId id="583" r:id="rId25"/>
    <p:sldId id="585" r:id="rId26"/>
    <p:sldId id="602" r:id="rId27"/>
    <p:sldId id="586" r:id="rId28"/>
    <p:sldId id="589" r:id="rId29"/>
    <p:sldId id="590" r:id="rId30"/>
    <p:sldId id="592" r:id="rId31"/>
    <p:sldId id="593" r:id="rId32"/>
    <p:sldId id="594" r:id="rId33"/>
    <p:sldId id="595" r:id="rId34"/>
    <p:sldId id="596" r:id="rId35"/>
    <p:sldId id="597" r:id="rId36"/>
    <p:sldId id="599" r:id="rId37"/>
    <p:sldId id="322" r:id="rId38"/>
  </p:sldIdLst>
  <p:sldSz cx="14082395" cy="7921625"/>
  <p:notesSz cx="6858000" cy="9144000"/>
  <p:defaultTextStyle>
    <a:defPPr>
      <a:defRPr lang="zh-CN"/>
    </a:defPPr>
    <a:lvl1pPr marL="0" algn="l" defTabSz="1234440" rtl="0" eaLnBrk="1" latinLnBrk="0" hangingPunct="1">
      <a:defRPr sz="2400" kern="1200">
        <a:solidFill>
          <a:schemeClr val="tx1"/>
        </a:solidFill>
        <a:latin typeface="+mn-lt"/>
        <a:ea typeface="+mn-ea"/>
        <a:cs typeface="+mn-cs"/>
      </a:defRPr>
    </a:lvl1pPr>
    <a:lvl2pPr marL="617220" algn="l" defTabSz="1234440" rtl="0" eaLnBrk="1" latinLnBrk="0" hangingPunct="1">
      <a:defRPr sz="2400" kern="1200">
        <a:solidFill>
          <a:schemeClr val="tx1"/>
        </a:solidFill>
        <a:latin typeface="+mn-lt"/>
        <a:ea typeface="+mn-ea"/>
        <a:cs typeface="+mn-cs"/>
      </a:defRPr>
    </a:lvl2pPr>
    <a:lvl3pPr marL="1234440" algn="l" defTabSz="1234440" rtl="0" eaLnBrk="1" latinLnBrk="0" hangingPunct="1">
      <a:defRPr sz="2400" kern="1200">
        <a:solidFill>
          <a:schemeClr val="tx1"/>
        </a:solidFill>
        <a:latin typeface="+mn-lt"/>
        <a:ea typeface="+mn-ea"/>
        <a:cs typeface="+mn-cs"/>
      </a:defRPr>
    </a:lvl3pPr>
    <a:lvl4pPr marL="1851660" algn="l" defTabSz="1234440" rtl="0" eaLnBrk="1" latinLnBrk="0" hangingPunct="1">
      <a:defRPr sz="2400" kern="1200">
        <a:solidFill>
          <a:schemeClr val="tx1"/>
        </a:solidFill>
        <a:latin typeface="+mn-lt"/>
        <a:ea typeface="+mn-ea"/>
        <a:cs typeface="+mn-cs"/>
      </a:defRPr>
    </a:lvl4pPr>
    <a:lvl5pPr marL="2468880" algn="l" defTabSz="1234440" rtl="0" eaLnBrk="1" latinLnBrk="0" hangingPunct="1">
      <a:defRPr sz="2400" kern="1200">
        <a:solidFill>
          <a:schemeClr val="tx1"/>
        </a:solidFill>
        <a:latin typeface="+mn-lt"/>
        <a:ea typeface="+mn-ea"/>
        <a:cs typeface="+mn-cs"/>
      </a:defRPr>
    </a:lvl5pPr>
    <a:lvl6pPr marL="3086100" algn="l" defTabSz="1234440" rtl="0" eaLnBrk="1" latinLnBrk="0" hangingPunct="1">
      <a:defRPr sz="2400" kern="1200">
        <a:solidFill>
          <a:schemeClr val="tx1"/>
        </a:solidFill>
        <a:latin typeface="+mn-lt"/>
        <a:ea typeface="+mn-ea"/>
        <a:cs typeface="+mn-cs"/>
      </a:defRPr>
    </a:lvl6pPr>
    <a:lvl7pPr marL="3703320" algn="l" defTabSz="1234440" rtl="0" eaLnBrk="1" latinLnBrk="0" hangingPunct="1">
      <a:defRPr sz="2400" kern="1200">
        <a:solidFill>
          <a:schemeClr val="tx1"/>
        </a:solidFill>
        <a:latin typeface="+mn-lt"/>
        <a:ea typeface="+mn-ea"/>
        <a:cs typeface="+mn-cs"/>
      </a:defRPr>
    </a:lvl7pPr>
    <a:lvl8pPr marL="4320540" algn="l" defTabSz="1234440" rtl="0" eaLnBrk="1" latinLnBrk="0" hangingPunct="1">
      <a:defRPr sz="2400" kern="1200">
        <a:solidFill>
          <a:schemeClr val="tx1"/>
        </a:solidFill>
        <a:latin typeface="+mn-lt"/>
        <a:ea typeface="+mn-ea"/>
        <a:cs typeface="+mn-cs"/>
      </a:defRPr>
    </a:lvl8pPr>
    <a:lvl9pPr marL="4937760" algn="l" defTabSz="1234440"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3828"/>
    <a:srgbClr val="FF9900"/>
    <a:srgbClr val="00B0F0"/>
    <a:srgbClr val="FFFFCC"/>
    <a:srgbClr val="92D050"/>
    <a:srgbClr val="217BFF"/>
    <a:srgbClr val="FFB329"/>
    <a:srgbClr val="1574FF"/>
    <a:srgbClr val="0066FF"/>
    <a:srgbClr val="0172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09" autoAdjust="0"/>
    <p:restoredTop sz="94660"/>
  </p:normalViewPr>
  <p:slideViewPr>
    <p:cSldViewPr>
      <p:cViewPr varScale="1">
        <p:scale>
          <a:sx n="67" d="100"/>
          <a:sy n="67" d="100"/>
        </p:scale>
        <p:origin x="78" y="822"/>
      </p:cViewPr>
      <p:guideLst>
        <p:guide orient="horz" pos="2623"/>
        <p:guide pos="4435"/>
      </p:guideLst>
    </p:cSldViewPr>
  </p:slideViewPr>
  <p:notesTextViewPr>
    <p:cViewPr>
      <p:scale>
        <a:sx n="1" d="1"/>
        <a:sy n="1" d="1"/>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slide" Target="slides/slide1.xml"/><Relationship Id="rId39" Type="http://schemas.openxmlformats.org/officeDocument/2006/relationships/presProps" Target="presProps.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9D527559-FDD8-4274-B634-C7FBCF5BC573}" type="doc">
      <dgm:prSet loTypeId="urn:microsoft.com/office/officeart/2005/8/layout/chevron1" loCatId="process" qsTypeId="urn:microsoft.com/office/officeart/2005/8/quickstyle/simple1" qsCatId="simple" csTypeId="urn:microsoft.com/office/officeart/2005/8/colors/accent1_2" csCatId="accent1" phldr="0"/>
      <dgm:spPr/>
    </dgm:pt>
    <dgm:pt modelId="{870E4F47-8CC4-4F59-B4C1-42B5AAA5CEFE}">
      <dgm:prSet phldrT="[文本]" phldr="0" custT="0"/>
      <dgm:spPr/>
      <dgm:t>
        <a:bodyPr vert="horz" wrap="square"/>
        <a:p>
          <a:pPr>
            <a:lnSpc>
              <a:spcPct val="100000"/>
            </a:lnSpc>
            <a:spcBef>
              <a:spcPct val="0"/>
            </a:spcBef>
            <a:spcAft>
              <a:spcPct val="35000"/>
            </a:spcAft>
          </a:pPr>
          <a:r>
            <a:rPr lang="en-US" altLang="zh-CN">
              <a:latin typeface="Times New Roman" panose="02020603050405020304" charset="0"/>
              <a:cs typeface="Times New Roman" panose="02020603050405020304" charset="0"/>
            </a:rPr>
            <a:t>2002</a:t>
          </a:r>
          <a:r>
            <a:rPr lang="zh-CN" altLang="en-US">
              <a:latin typeface="Times New Roman" panose="02020603050405020304" charset="0"/>
              <a:cs typeface="Times New Roman" panose="02020603050405020304" charset="0"/>
            </a:rPr>
            <a:t>年颁布</a:t>
          </a:r>
          <a:r>
            <a:rPr lang="zh-CN" altLang="en-US">
              <a:latin typeface="Times New Roman" panose="02020603050405020304" charset="0"/>
              <a:cs typeface="Times New Roman" panose="02020603050405020304" charset="0"/>
            </a:rPr>
            <a:t/>
          </a:r>
          <a:endParaRPr lang="zh-CN" altLang="en-US">
            <a:latin typeface="Times New Roman" panose="02020603050405020304" charset="0"/>
            <a:cs typeface="Times New Roman" panose="02020603050405020304" charset="0"/>
          </a:endParaRPr>
        </a:p>
      </dgm:t>
    </dgm:pt>
    <dgm:pt modelId="{3D1AB2CA-88A4-4E4C-9A8A-508DF0E06639}" cxnId="{06355E47-C29C-4C7B-99E0-C30FD5F97D43}" type="parTrans">
      <dgm:prSet/>
      <dgm:spPr/>
    </dgm:pt>
    <dgm:pt modelId="{856E2728-BF00-49C7-82BA-8F4DCB00940B}" cxnId="{06355E47-C29C-4C7B-99E0-C30FD5F97D43}" type="sibTrans">
      <dgm:prSet/>
      <dgm:spPr/>
    </dgm:pt>
    <dgm:pt modelId="{1AA64000-5F0F-47A8-A435-2AF8D82F28B1}">
      <dgm:prSet phldrT="[文本]" phldr="0" custT="0"/>
      <dgm:spPr/>
      <dgm:t>
        <a:bodyPr vert="horz" wrap="square"/>
        <a:p>
          <a:pPr>
            <a:lnSpc>
              <a:spcPct val="100000"/>
            </a:lnSpc>
            <a:spcBef>
              <a:spcPct val="0"/>
            </a:spcBef>
            <a:spcAft>
              <a:spcPct val="35000"/>
            </a:spcAft>
          </a:pPr>
          <a:r>
            <a:rPr lang="en-US" altLang="zh-CN">
              <a:latin typeface="Times New Roman" panose="02020603050405020304" charset="0"/>
              <a:cs typeface="Times New Roman" panose="02020603050405020304" charset="0"/>
            </a:rPr>
            <a:t>2009</a:t>
          </a:r>
          <a:r>
            <a:rPr lang="zh-CN" altLang="en-US">
              <a:latin typeface="Times New Roman" panose="02020603050405020304" charset="0"/>
              <a:cs typeface="Times New Roman" panose="02020603050405020304" charset="0"/>
            </a:rPr>
            <a:t>年</a:t>
          </a:r>
          <a:endParaRPr lang="zh-CN" altLang="en-US">
            <a:latin typeface="Times New Roman" panose="02020603050405020304" charset="0"/>
            <a:cs typeface="Times New Roman" panose="02020603050405020304" charset="0"/>
          </a:endParaRPr>
        </a:p>
        <a:p>
          <a:pPr>
            <a:lnSpc>
              <a:spcPct val="100000"/>
            </a:lnSpc>
            <a:spcBef>
              <a:spcPct val="0"/>
            </a:spcBef>
            <a:spcAft>
              <a:spcPct val="35000"/>
            </a:spcAft>
          </a:pPr>
          <a:r>
            <a:rPr lang="zh-CN" altLang="en-US">
              <a:latin typeface="Times New Roman" panose="02020603050405020304" charset="0"/>
              <a:cs typeface="Times New Roman" panose="02020603050405020304" charset="0"/>
            </a:rPr>
            <a:t>第一次修正</a:t>
          </a:r>
          <a:r>
            <a:rPr lang="zh-CN" altLang="en-US">
              <a:latin typeface="Times New Roman" panose="02020603050405020304" charset="0"/>
              <a:cs typeface="Times New Roman" panose="02020603050405020304" charset="0"/>
            </a:rPr>
            <a:t/>
          </a:r>
          <a:endParaRPr lang="zh-CN" altLang="en-US">
            <a:latin typeface="Times New Roman" panose="02020603050405020304" charset="0"/>
            <a:cs typeface="Times New Roman" panose="02020603050405020304" charset="0"/>
          </a:endParaRPr>
        </a:p>
      </dgm:t>
    </dgm:pt>
    <dgm:pt modelId="{845A32C3-0E8A-4EED-972E-FC6F9A8364F8}" cxnId="{220A1A94-6F75-4E5C-9BA3-81F4330196C3}" type="parTrans">
      <dgm:prSet/>
      <dgm:spPr/>
    </dgm:pt>
    <dgm:pt modelId="{C0D86BAE-7711-4781-A574-7BE0EA273229}" cxnId="{220A1A94-6F75-4E5C-9BA3-81F4330196C3}" type="sibTrans">
      <dgm:prSet/>
      <dgm:spPr/>
    </dgm:pt>
    <dgm:pt modelId="{9C12F5BE-AC2F-4662-8DFA-C79428950CF2}">
      <dgm:prSet phldrT="[文本]" phldr="0" custT="0"/>
      <dgm:spPr/>
      <dgm:t>
        <a:bodyPr vert="horz" wrap="square"/>
        <a:p>
          <a:pPr>
            <a:lnSpc>
              <a:spcPct val="100000"/>
            </a:lnSpc>
            <a:spcBef>
              <a:spcPct val="0"/>
            </a:spcBef>
            <a:spcAft>
              <a:spcPct val="35000"/>
            </a:spcAft>
          </a:pPr>
          <a:r>
            <a:rPr lang="en-US" altLang="zh-CN">
              <a:latin typeface="Times New Roman" panose="02020603050405020304" charset="0"/>
              <a:cs typeface="Times New Roman" panose="02020603050405020304" charset="0"/>
            </a:rPr>
            <a:t>2014</a:t>
          </a:r>
          <a:r>
            <a:rPr lang="zh-CN" altLang="en-US">
              <a:latin typeface="Times New Roman" panose="02020603050405020304" charset="0"/>
              <a:cs typeface="Times New Roman" panose="02020603050405020304" charset="0"/>
            </a:rPr>
            <a:t>年</a:t>
          </a:r>
          <a:endParaRPr lang="zh-CN" altLang="en-US">
            <a:latin typeface="Times New Roman" panose="02020603050405020304" charset="0"/>
            <a:cs typeface="Times New Roman" panose="02020603050405020304" charset="0"/>
          </a:endParaRPr>
        </a:p>
        <a:p>
          <a:pPr>
            <a:lnSpc>
              <a:spcPct val="100000"/>
            </a:lnSpc>
            <a:spcBef>
              <a:spcPct val="0"/>
            </a:spcBef>
            <a:spcAft>
              <a:spcPct val="35000"/>
            </a:spcAft>
          </a:pPr>
          <a:r>
            <a:rPr lang="zh-CN" altLang="en-US">
              <a:latin typeface="Times New Roman" panose="02020603050405020304" charset="0"/>
              <a:cs typeface="Times New Roman" panose="02020603050405020304" charset="0"/>
            </a:rPr>
            <a:t>第二次修正</a:t>
          </a:r>
          <a:r>
            <a:rPr lang="zh-CN" altLang="en-US">
              <a:latin typeface="Times New Roman" panose="02020603050405020304" charset="0"/>
              <a:cs typeface="Times New Roman" panose="02020603050405020304" charset="0"/>
            </a:rPr>
            <a:t/>
          </a:r>
          <a:endParaRPr lang="zh-CN" altLang="en-US">
            <a:latin typeface="Times New Roman" panose="02020603050405020304" charset="0"/>
            <a:cs typeface="Times New Roman" panose="02020603050405020304" charset="0"/>
          </a:endParaRPr>
        </a:p>
      </dgm:t>
    </dgm:pt>
    <dgm:pt modelId="{E2B7565C-BEBF-47B7-AC71-10023CB96091}" cxnId="{FF71B150-98B0-4DC5-A4A7-5D6834246306}" type="parTrans">
      <dgm:prSet/>
      <dgm:spPr/>
    </dgm:pt>
    <dgm:pt modelId="{BE48B07B-4C6F-4C50-9D7F-CE1D6590BF95}" cxnId="{FF71B150-98B0-4DC5-A4A7-5D6834246306}" type="sibTrans">
      <dgm:prSet/>
      <dgm:spPr/>
    </dgm:pt>
    <dgm:pt modelId="{07A8BA21-29C7-47D8-99ED-0F71EB1E367E}">
      <dgm:prSet phldr="0" custT="0"/>
      <dgm:spPr/>
      <dgm:t>
        <a:bodyPr vert="horz" wrap="square"/>
        <a:p>
          <a:pPr>
            <a:lnSpc>
              <a:spcPct val="100000"/>
            </a:lnSpc>
            <a:spcBef>
              <a:spcPct val="0"/>
            </a:spcBef>
            <a:spcAft>
              <a:spcPct val="35000"/>
            </a:spcAft>
          </a:pPr>
          <a:r>
            <a:rPr lang="en-US" b="1">
              <a:solidFill>
                <a:srgbClr val="FFFF00"/>
              </a:solidFill>
              <a:effectLst>
                <a:outerShdw blurRad="38100" dist="38100" dir="2700000" algn="tl">
                  <a:srgbClr val="000000">
                    <a:alpha val="43137"/>
                  </a:srgbClr>
                </a:outerShdw>
              </a:effectLst>
              <a:latin typeface="Times New Roman" panose="02020603050405020304" charset="0"/>
              <a:cs typeface="Times New Roman" panose="02020603050405020304" charset="0"/>
            </a:rPr>
            <a:t>2021</a:t>
          </a:r>
          <a:r>
            <a:rPr lang="zh-CN" altLang="en-US" b="1">
              <a:solidFill>
                <a:srgbClr val="FFFF00"/>
              </a:solidFill>
              <a:effectLst>
                <a:outerShdw blurRad="38100" dist="38100" dir="2700000" algn="tl">
                  <a:srgbClr val="000000">
                    <a:alpha val="43137"/>
                  </a:srgbClr>
                </a:outerShdw>
              </a:effectLst>
              <a:latin typeface="Times New Roman" panose="02020603050405020304" charset="0"/>
              <a:cs typeface="Times New Roman" panose="02020603050405020304" charset="0"/>
            </a:rPr>
            <a:t>年</a:t>
          </a:r>
          <a:endParaRPr lang="zh-CN" altLang="en-US" b="1">
            <a:solidFill>
              <a:srgbClr val="FFFF00"/>
            </a:solidFill>
            <a:effectLst>
              <a:outerShdw blurRad="38100" dist="38100" dir="2700000" algn="tl">
                <a:srgbClr val="000000">
                  <a:alpha val="43137"/>
                </a:srgbClr>
              </a:outerShdw>
            </a:effectLst>
            <a:latin typeface="Times New Roman" panose="02020603050405020304" charset="0"/>
            <a:cs typeface="Times New Roman" panose="02020603050405020304" charset="0"/>
          </a:endParaRPr>
        </a:p>
        <a:p>
          <a:pPr>
            <a:lnSpc>
              <a:spcPct val="100000"/>
            </a:lnSpc>
            <a:spcBef>
              <a:spcPct val="0"/>
            </a:spcBef>
            <a:spcAft>
              <a:spcPct val="35000"/>
            </a:spcAft>
          </a:pPr>
          <a:r>
            <a:rPr lang="zh-CN" altLang="en-US" b="1">
              <a:solidFill>
                <a:srgbClr val="FFFF00"/>
              </a:solidFill>
              <a:effectLst>
                <a:outerShdw blurRad="38100" dist="38100" dir="2700000" algn="tl">
                  <a:srgbClr val="000000">
                    <a:alpha val="43137"/>
                  </a:srgbClr>
                </a:outerShdw>
              </a:effectLst>
              <a:latin typeface="Times New Roman" panose="02020603050405020304" charset="0"/>
              <a:cs typeface="Times New Roman" panose="02020603050405020304" charset="0"/>
            </a:rPr>
            <a:t>第三次修正</a:t>
          </a:r>
          <a:r>
            <a:rPr lang="zh-CN" altLang="en-US" b="1">
              <a:solidFill>
                <a:srgbClr val="FFFF00"/>
              </a:solidFill>
              <a:effectLst>
                <a:outerShdw blurRad="38100" dist="38100" dir="2700000" algn="tl">
                  <a:srgbClr val="000000">
                    <a:alpha val="43137"/>
                  </a:srgbClr>
                </a:outerShdw>
              </a:effectLst>
              <a:latin typeface="Times New Roman" panose="02020603050405020304" charset="0"/>
              <a:cs typeface="Times New Roman" panose="02020603050405020304" charset="0"/>
            </a:rPr>
            <a:t/>
          </a:r>
          <a:endParaRPr lang="zh-CN" altLang="en-US" b="1">
            <a:solidFill>
              <a:srgbClr val="FFFF00"/>
            </a:solidFill>
            <a:effectLst>
              <a:outerShdw blurRad="38100" dist="38100" dir="2700000" algn="tl">
                <a:srgbClr val="000000">
                  <a:alpha val="43137"/>
                </a:srgbClr>
              </a:outerShdw>
            </a:effectLst>
            <a:latin typeface="Times New Roman" panose="02020603050405020304" charset="0"/>
            <a:cs typeface="Times New Roman" panose="02020603050405020304" charset="0"/>
          </a:endParaRPr>
        </a:p>
      </dgm:t>
    </dgm:pt>
    <dgm:pt modelId="{4733D0AD-F58E-49EB-B1F4-3AC6FFDC541F}" cxnId="{731FD0DF-E76F-4B3B-A575-48AE1EEE8065}" type="parTrans">
      <dgm:prSet/>
      <dgm:spPr/>
    </dgm:pt>
    <dgm:pt modelId="{455AB3DA-F5BD-452D-9A9B-09B41F041541}" cxnId="{731FD0DF-E76F-4B3B-A575-48AE1EEE8065}" type="sibTrans">
      <dgm:prSet/>
      <dgm:spPr/>
    </dgm:pt>
    <dgm:pt modelId="{60E81CF5-4537-4C2F-8762-598D2E914097}" type="pres">
      <dgm:prSet presAssocID="{9D527559-FDD8-4274-B634-C7FBCF5BC573}" presName="Name0" presStyleCnt="0">
        <dgm:presLayoutVars>
          <dgm:dir/>
          <dgm:animLvl val="lvl"/>
          <dgm:resizeHandles val="exact"/>
        </dgm:presLayoutVars>
      </dgm:prSet>
      <dgm:spPr/>
    </dgm:pt>
    <dgm:pt modelId="{67FF3BB9-6612-4697-87EE-EC66312779BE}" type="pres">
      <dgm:prSet presAssocID="{870E4F47-8CC4-4F59-B4C1-42B5AAA5CEFE}" presName="parTxOnly" presStyleLbl="node1" presStyleIdx="0" presStyleCnt="4">
        <dgm:presLayoutVars>
          <dgm:chMax val="0"/>
          <dgm:chPref val="0"/>
          <dgm:bulletEnabled val="1"/>
        </dgm:presLayoutVars>
      </dgm:prSet>
      <dgm:spPr/>
    </dgm:pt>
    <dgm:pt modelId="{E484CEA2-673C-4A85-8A00-8580D721B29A}" type="pres">
      <dgm:prSet presAssocID="{856E2728-BF00-49C7-82BA-8F4DCB00940B}" presName="parTxOnlySpace" presStyleCnt="0"/>
      <dgm:spPr/>
    </dgm:pt>
    <dgm:pt modelId="{D3000CD6-B08B-4D3B-8D2A-7F1C26A23961}" type="pres">
      <dgm:prSet presAssocID="{1AA64000-5F0F-47A8-A435-2AF8D82F28B1}" presName="parTxOnly" presStyleLbl="node1" presStyleIdx="1" presStyleCnt="4">
        <dgm:presLayoutVars>
          <dgm:chMax val="0"/>
          <dgm:chPref val="0"/>
          <dgm:bulletEnabled val="1"/>
        </dgm:presLayoutVars>
      </dgm:prSet>
      <dgm:spPr/>
    </dgm:pt>
    <dgm:pt modelId="{1773A515-DFFE-41F0-B581-98757CBEC16E}" type="pres">
      <dgm:prSet presAssocID="{C0D86BAE-7711-4781-A574-7BE0EA273229}" presName="parTxOnlySpace" presStyleCnt="0"/>
      <dgm:spPr/>
    </dgm:pt>
    <dgm:pt modelId="{74437C11-3810-488A-B265-8C8037793D77}" type="pres">
      <dgm:prSet presAssocID="{9C12F5BE-AC2F-4662-8DFA-C79428950CF2}" presName="parTxOnly" presStyleLbl="node1" presStyleIdx="2" presStyleCnt="4">
        <dgm:presLayoutVars>
          <dgm:chMax val="0"/>
          <dgm:chPref val="0"/>
          <dgm:bulletEnabled val="1"/>
        </dgm:presLayoutVars>
      </dgm:prSet>
      <dgm:spPr/>
    </dgm:pt>
    <dgm:pt modelId="{9B62178C-2C2B-4EDB-A4DA-6F9F1A0E0420}" type="pres">
      <dgm:prSet presAssocID="{BE48B07B-4C6F-4C50-9D7F-CE1D6590BF95}" presName="parTxOnlySpace" presStyleCnt="0"/>
      <dgm:spPr/>
    </dgm:pt>
    <dgm:pt modelId="{3EFA35C8-4169-4691-AC2A-6766803EDB96}" type="pres">
      <dgm:prSet presAssocID="{07A8BA21-29C7-47D8-99ED-0F71EB1E367E}" presName="parTxOnly" presStyleLbl="node1" presStyleIdx="3" presStyleCnt="4">
        <dgm:presLayoutVars>
          <dgm:chMax val="0"/>
          <dgm:chPref val="0"/>
          <dgm:bulletEnabled val="1"/>
        </dgm:presLayoutVars>
      </dgm:prSet>
      <dgm:spPr/>
    </dgm:pt>
  </dgm:ptLst>
  <dgm:cxnLst>
    <dgm:cxn modelId="{06355E47-C29C-4C7B-99E0-C30FD5F97D43}" srcId="{9D527559-FDD8-4274-B634-C7FBCF5BC573}" destId="{870E4F47-8CC4-4F59-B4C1-42B5AAA5CEFE}" srcOrd="0" destOrd="0" parTransId="{3D1AB2CA-88A4-4E4C-9A8A-508DF0E06639}" sibTransId="{856E2728-BF00-49C7-82BA-8F4DCB00940B}"/>
    <dgm:cxn modelId="{220A1A94-6F75-4E5C-9BA3-81F4330196C3}" srcId="{9D527559-FDD8-4274-B634-C7FBCF5BC573}" destId="{1AA64000-5F0F-47A8-A435-2AF8D82F28B1}" srcOrd="1" destOrd="0" parTransId="{845A32C3-0E8A-4EED-972E-FC6F9A8364F8}" sibTransId="{C0D86BAE-7711-4781-A574-7BE0EA273229}"/>
    <dgm:cxn modelId="{FF71B150-98B0-4DC5-A4A7-5D6834246306}" srcId="{9D527559-FDD8-4274-B634-C7FBCF5BC573}" destId="{9C12F5BE-AC2F-4662-8DFA-C79428950CF2}" srcOrd="2" destOrd="0" parTransId="{E2B7565C-BEBF-47B7-AC71-10023CB96091}" sibTransId="{BE48B07B-4C6F-4C50-9D7F-CE1D6590BF95}"/>
    <dgm:cxn modelId="{731FD0DF-E76F-4B3B-A575-48AE1EEE8065}" srcId="{9D527559-FDD8-4274-B634-C7FBCF5BC573}" destId="{07A8BA21-29C7-47D8-99ED-0F71EB1E367E}" srcOrd="3" destOrd="0" parTransId="{4733D0AD-F58E-49EB-B1F4-3AC6FFDC541F}" sibTransId="{455AB3DA-F5BD-452D-9A9B-09B41F041541}"/>
    <dgm:cxn modelId="{DBBF5585-11F0-49F7-8A66-DC8591A65DC0}" type="presOf" srcId="{9D527559-FDD8-4274-B634-C7FBCF5BC573}" destId="{60E81CF5-4537-4C2F-8762-598D2E914097}" srcOrd="0" destOrd="0" presId="urn:microsoft.com/office/officeart/2005/8/layout/chevron1"/>
    <dgm:cxn modelId="{A69ECBF8-6D65-4415-81A3-BDB360CCB765}" type="presParOf" srcId="{60E81CF5-4537-4C2F-8762-598D2E914097}" destId="{67FF3BB9-6612-4697-87EE-EC66312779BE}" srcOrd="0" destOrd="0" presId="urn:microsoft.com/office/officeart/2005/8/layout/chevron1"/>
    <dgm:cxn modelId="{45F991F5-A355-4217-B823-46C9423C3484}" type="presOf" srcId="{870E4F47-8CC4-4F59-B4C1-42B5AAA5CEFE}" destId="{67FF3BB9-6612-4697-87EE-EC66312779BE}" srcOrd="0" destOrd="0" presId="urn:microsoft.com/office/officeart/2005/8/layout/chevron1"/>
    <dgm:cxn modelId="{727E0EB8-8E16-46B0-861D-F1D1D9C0734B}" type="presParOf" srcId="{60E81CF5-4537-4C2F-8762-598D2E914097}" destId="{E484CEA2-673C-4A85-8A00-8580D721B29A}" srcOrd="1" destOrd="0" presId="urn:microsoft.com/office/officeart/2005/8/layout/chevron1"/>
    <dgm:cxn modelId="{3FF0C59F-891F-4FB6-8C49-D3F97D9B939A}" type="presParOf" srcId="{60E81CF5-4537-4C2F-8762-598D2E914097}" destId="{D3000CD6-B08B-4D3B-8D2A-7F1C26A23961}" srcOrd="2" destOrd="0" presId="urn:microsoft.com/office/officeart/2005/8/layout/chevron1"/>
    <dgm:cxn modelId="{8E0EDC4A-13BD-426B-9119-0515C8537E8C}" type="presOf" srcId="{1AA64000-5F0F-47A8-A435-2AF8D82F28B1}" destId="{D3000CD6-B08B-4D3B-8D2A-7F1C26A23961}" srcOrd="0" destOrd="0" presId="urn:microsoft.com/office/officeart/2005/8/layout/chevron1"/>
    <dgm:cxn modelId="{312FEC79-E563-4C91-A2B8-A269519F2B3F}" type="presParOf" srcId="{60E81CF5-4537-4C2F-8762-598D2E914097}" destId="{1773A515-DFFE-41F0-B581-98757CBEC16E}" srcOrd="3" destOrd="0" presId="urn:microsoft.com/office/officeart/2005/8/layout/chevron1"/>
    <dgm:cxn modelId="{A18DC1A8-8E98-407D-94FD-6E0F8FF5ADCE}" type="presParOf" srcId="{60E81CF5-4537-4C2F-8762-598D2E914097}" destId="{74437C11-3810-488A-B265-8C8037793D77}" srcOrd="4" destOrd="0" presId="urn:microsoft.com/office/officeart/2005/8/layout/chevron1"/>
    <dgm:cxn modelId="{3F3B3B2D-6E42-438A-8697-45ADEE482803}" type="presOf" srcId="{9C12F5BE-AC2F-4662-8DFA-C79428950CF2}" destId="{74437C11-3810-488A-B265-8C8037793D77}" srcOrd="0" destOrd="0" presId="urn:microsoft.com/office/officeart/2005/8/layout/chevron1"/>
    <dgm:cxn modelId="{33262055-35C8-4A9F-B9AF-7B859EDC1F67}" type="presParOf" srcId="{60E81CF5-4537-4C2F-8762-598D2E914097}" destId="{9B62178C-2C2B-4EDB-A4DA-6F9F1A0E0420}" srcOrd="5" destOrd="0" presId="urn:microsoft.com/office/officeart/2005/8/layout/chevron1"/>
    <dgm:cxn modelId="{E2E5CD2A-7101-4DD2-ACC7-66564B605DCF}" type="presParOf" srcId="{60E81CF5-4537-4C2F-8762-598D2E914097}" destId="{3EFA35C8-4169-4691-AC2A-6766803EDB96}" srcOrd="6" destOrd="0" presId="urn:microsoft.com/office/officeart/2005/8/layout/chevron1"/>
    <dgm:cxn modelId="{AD4A9902-46B2-49E0-BC7E-D09FDDA51008}" type="presOf" srcId="{07A8BA21-29C7-47D8-99ED-0F71EB1E367E}" destId="{3EFA35C8-4169-4691-AC2A-6766803EDB96}" srcOrd="0"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01C80C4-3C37-4B06-AC2A-25F05322FDE0}" type="doc">
      <dgm:prSet loTypeId="list" loCatId="list" qsTypeId="urn:microsoft.com/office/officeart/2005/8/quickstyle/simple1" qsCatId="simple" csTypeId="urn:microsoft.com/office/officeart/2005/8/colors/accent1_2" csCatId="accent1" phldr="0"/>
      <dgm:spPr/>
      <dgm:t>
        <a:bodyPr/>
        <a:p>
          <a:endParaRPr lang="zh-CN" altLang="en-US"/>
        </a:p>
      </dgm:t>
    </dgm:pt>
    <dgm:pt modelId="{EE3CB678-3AF3-48EB-A9A3-4C9B3B638DF4}" type="pres">
      <dgm:prSet presAssocID="{501C80C4-3C37-4B06-AC2A-25F05322FDE0}" presName="linear" presStyleCnt="0">
        <dgm:presLayoutVars>
          <dgm:dir/>
          <dgm:animLvl val="lvl"/>
          <dgm:resizeHandles val="exact"/>
        </dgm:presLayoutVars>
      </dgm:prSet>
      <dgm:spPr/>
    </dgm:pt>
  </dgm:ptLst>
  <dgm:cxnLst>
    <dgm:cxn modelId="{D5969F9B-046B-4A4A-A5FC-4289791868E6}" type="presOf" srcId="{501C80C4-3C37-4B06-AC2A-25F05322FDE0}" destId="{EE3CB678-3AF3-48EB-A9A3-4C9B3B638DF4}" srcOrd="0" destOrd="0" presId="urn:microsoft.com/office/officeart/2005/8/layout/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6C320EB-5352-40AA-A0A9-C13066E1373C}" type="doc">
      <dgm:prSet loTypeId="urn:microsoft.com/office/officeart/2005/8/layout/list1" loCatId="list" qsTypeId="urn:microsoft.com/office/officeart/2005/8/quickstyle/simple1" qsCatId="simple" csTypeId="urn:microsoft.com/office/officeart/2005/8/colors/accent1_2" csCatId="accent1" phldr="0"/>
      <dgm:spPr/>
      <dgm:t>
        <a:bodyPr/>
        <a:p>
          <a:endParaRPr lang="zh-CN" altLang="en-US"/>
        </a:p>
      </dgm:t>
    </dgm:pt>
    <dgm:pt modelId="{D3284563-CEAB-43B3-81C4-5F6C081CBB78}">
      <dgm:prSet phldrT="[文本]" phldr="0" custT="1"/>
      <dgm:spPr/>
      <dgm:t>
        <a:bodyPr vert="horz" wrap="square"/>
        <a:p>
          <a:pPr>
            <a:lnSpc>
              <a:spcPct val="100000"/>
            </a:lnSpc>
            <a:spcBef>
              <a:spcPct val="0"/>
            </a:spcBef>
            <a:spcAft>
              <a:spcPct val="35000"/>
            </a:spcAft>
          </a:pPr>
          <a:r>
            <a:rPr sz="2400" b="1">
              <a:latin typeface="仿宋" panose="02010609060101010101" charset="-122"/>
              <a:ea typeface="仿宋" panose="02010609060101010101" charset="-122"/>
              <a:sym typeface="+mn-ea"/>
            </a:rPr>
            <a:t>《</a:t>
          </a:r>
          <a:r>
            <a:rPr sz="2400" b="1">
              <a:latin typeface="仿宋" panose="02010609060101010101" charset="-122"/>
              <a:ea typeface="仿宋" panose="02010609060101010101" charset="-122"/>
              <a:sym typeface="+mn-ea"/>
            </a:rPr>
            <a:t>中</a:t>
          </a:r>
          <a:r>
            <a:rPr lang="zh-CN" sz="2400" b="1" spc="400" dirty="0">
              <a:latin typeface="仿宋" panose="02010609060101010101" charset="-122"/>
              <a:ea typeface="仿宋" panose="02010609060101010101" charset="-122"/>
              <a:cs typeface="宋体" panose="02010600030101010101" pitchFamily="2" charset="-122"/>
              <a:sym typeface="+mn-ea"/>
            </a:rPr>
            <a:t>华人民共和国安全生产法</a:t>
          </a:r>
          <a:r>
            <a:rPr lang="zh-CN" sz="2400" b="1" spc="400" dirty="0">
              <a:latin typeface="+mj-ea"/>
              <a:ea typeface="+mj-ea"/>
              <a:cs typeface="宋体" panose="02010600030101010101" pitchFamily="2" charset="-122"/>
              <a:sym typeface="+mn-ea"/>
            </a:rPr>
            <a:t>》</a:t>
          </a:r>
          <a:r>
            <a:rPr lang="zh-CN" sz="2400" b="1" spc="400" dirty="0">
              <a:latin typeface="仿宋_GB2312" panose="02010609030101010101" charset="-122"/>
              <a:ea typeface="仿宋_GB2312" panose="02010609030101010101" charset="-122"/>
              <a:cs typeface="宋体" panose="02010600030101010101" pitchFamily="2" charset="-122"/>
              <a:sym typeface="+mn-ea"/>
            </a:rPr>
            <a:t>第五条</a:t>
          </a:r>
          <a:r>
            <a:rPr lang="zh-CN" altLang="en-US" sz="2400" b="1" spc="400" dirty="0">
              <a:latin typeface="仿宋_GB2312" panose="02010609030101010101" charset="-122"/>
              <a:ea typeface="仿宋_GB2312" panose="02010609030101010101" charset="-122"/>
              <a:cs typeface="宋体" panose="02010600030101010101" pitchFamily="2" charset="-122"/>
              <a:sym typeface="+mn-ea"/>
            </a:rPr>
            <a:t/>
          </a:r>
          <a:endParaRPr lang="zh-CN" altLang="en-US" sz="2400" b="1" spc="400" dirty="0">
            <a:latin typeface="仿宋_GB2312" panose="02010609030101010101" charset="-122"/>
            <a:ea typeface="仿宋_GB2312" panose="02010609030101010101" charset="-122"/>
            <a:cs typeface="宋体" panose="02010600030101010101" pitchFamily="2" charset="-122"/>
            <a:sym typeface="+mn-ea"/>
          </a:endParaRPr>
        </a:p>
      </dgm:t>
    </dgm:pt>
    <dgm:pt modelId="{A2E240DA-ABFA-4A24-BE34-ABE926603D67}" cxnId="{C3D28ACC-6255-4321-ABB9-8990D7F90987}" type="parTrans">
      <dgm:prSet/>
      <dgm:spPr/>
      <dgm:t>
        <a:bodyPr/>
        <a:p>
          <a:endParaRPr lang="zh-CN" altLang="en-US"/>
        </a:p>
      </dgm:t>
    </dgm:pt>
    <dgm:pt modelId="{2E43EE94-FE21-4F90-81B3-CED5B1ECC8C9}" cxnId="{C3D28ACC-6255-4321-ABB9-8990D7F90987}" type="sibTrans">
      <dgm:prSet/>
      <dgm:spPr/>
      <dgm:t>
        <a:bodyPr/>
        <a:p>
          <a:endParaRPr lang="zh-CN" altLang="en-US"/>
        </a:p>
      </dgm:t>
    </dgm:pt>
    <dgm:pt modelId="{F35F9867-4F02-40C5-AC2C-B13D69A55782}">
      <dgm:prSet phldr="0" custT="0"/>
      <dgm:spPr/>
      <dgm:t>
        <a:bodyPr vert="horz" wrap="square"/>
        <a:p>
          <a:pPr>
            <a:lnSpc>
              <a:spcPct val="100000"/>
            </a:lnSpc>
            <a:spcBef>
              <a:spcPct val="0"/>
            </a:spcBef>
            <a:spcAft>
              <a:spcPct val="15000"/>
            </a:spcAft>
          </a:pPr>
          <a:r>
            <a:rPr>
              <a:latin typeface="仿宋" panose="02010609060101010101" charset="-122"/>
              <a:ea typeface="仿宋" panose="02010609060101010101" charset="-122"/>
              <a:sym typeface="+mn-ea"/>
            </a:rPr>
            <a:t>生</a:t>
          </a:r>
          <a:r>
            <a:rPr>
              <a:latin typeface="仿宋" panose="02010609060101010101" charset="-122"/>
              <a:ea typeface="仿宋" panose="02010609060101010101" charset="-122"/>
              <a:sym typeface="+mn-ea"/>
            </a:rPr>
            <a:t>产</a:t>
          </a:r>
          <a:r>
            <a:rPr>
              <a:latin typeface="仿宋_GB2312" panose="02010609030101010101" charset="-122"/>
              <a:ea typeface="仿宋_GB2312" panose="02010609030101010101" charset="-122"/>
              <a:sym typeface="+mn-ea"/>
            </a:rPr>
            <a:t>经营单位的主要负责人是本单位安全生产第一责任人，对本单位的安全生产工作全面</a:t>
          </a:r>
          <a:r>
            <a:rPr>
              <a:latin typeface="仿宋_GB2312" panose="02010609030101010101" charset="-122"/>
              <a:ea typeface="仿宋_GB2312" panose="02010609030101010101" charset="-122"/>
              <a:sym typeface="+mn-ea"/>
            </a:rPr>
            <a:t>负责。其他负责人对职责范围内的安全生产工作负责。</a:t>
          </a:r>
          <a:r>
            <a:rPr>
              <a:latin typeface="仿宋_GB2312" panose="02010609030101010101" charset="-122"/>
              <a:ea typeface="仿宋_GB2312" panose="02010609030101010101" charset="-122"/>
            </a:rPr>
            <a:t/>
          </a:r>
          <a:endParaRPr>
            <a:latin typeface="仿宋_GB2312" panose="02010609030101010101" charset="-122"/>
            <a:ea typeface="仿宋_GB2312" panose="02010609030101010101" charset="-122"/>
          </a:endParaRPr>
        </a:p>
      </dgm:t>
    </dgm:pt>
    <dgm:pt modelId="{1F6B6C1C-C45E-4A22-939B-59FD7D9FA88C}" cxnId="{4BC058B9-3BB5-4237-A5AC-61713A5D6852}" type="parTrans">
      <dgm:prSet/>
      <dgm:spPr/>
    </dgm:pt>
    <dgm:pt modelId="{011F1259-8282-42AD-97F3-278557047793}" cxnId="{4BC058B9-3BB5-4237-A5AC-61713A5D6852}" type="sibTrans">
      <dgm:prSet/>
      <dgm:spPr/>
    </dgm:pt>
    <dgm:pt modelId="{E5EECCA3-F875-4B71-92CC-9CCDFB7DBFEF}" type="pres">
      <dgm:prSet presAssocID="{26C320EB-5352-40AA-A0A9-C13066E1373C}" presName="linear" presStyleCnt="0">
        <dgm:presLayoutVars>
          <dgm:dir/>
          <dgm:animLvl val="lvl"/>
          <dgm:resizeHandles val="exact"/>
        </dgm:presLayoutVars>
      </dgm:prSet>
      <dgm:spPr/>
    </dgm:pt>
    <dgm:pt modelId="{04A221FB-3A34-4804-9E1E-FAA254BEF819}" type="pres">
      <dgm:prSet presAssocID="{D3284563-CEAB-43B3-81C4-5F6C081CBB78}" presName="parentLin" presStyleCnt="0"/>
      <dgm:spPr/>
    </dgm:pt>
    <dgm:pt modelId="{09CBCBA7-E2EE-4654-BCFB-AB2C2D77E66B}" type="pres">
      <dgm:prSet presAssocID="{D3284563-CEAB-43B3-81C4-5F6C081CBB78}" presName="parentLeftMargin" presStyleCnt="0"/>
      <dgm:spPr/>
    </dgm:pt>
    <dgm:pt modelId="{F8B30F84-9FC1-4455-B8FC-CA5DC2189586}" type="pres">
      <dgm:prSet presAssocID="{D3284563-CEAB-43B3-81C4-5F6C081CBB78}" presName="parentText" presStyleLbl="node1" presStyleIdx="0" presStyleCnt="1">
        <dgm:presLayoutVars>
          <dgm:chMax val="0"/>
          <dgm:bulletEnabled val="1"/>
        </dgm:presLayoutVars>
      </dgm:prSet>
      <dgm:spPr/>
    </dgm:pt>
    <dgm:pt modelId="{75AF99AA-34AA-4169-A0AA-91E0CC0C2D15}" type="pres">
      <dgm:prSet presAssocID="{D3284563-CEAB-43B3-81C4-5F6C081CBB78}" presName="negativeSpace" presStyleCnt="0"/>
      <dgm:spPr/>
    </dgm:pt>
    <dgm:pt modelId="{F855875C-E8B4-4273-8C6C-6A8EC3091B3C}" type="pres">
      <dgm:prSet presAssocID="{D3284563-CEAB-43B3-81C4-5F6C081CBB78}" presName="childText" presStyleLbl="conFgAcc1" presStyleIdx="0" presStyleCnt="1">
        <dgm:presLayoutVars>
          <dgm:bulletEnabled val="1"/>
        </dgm:presLayoutVars>
      </dgm:prSet>
      <dgm:spPr/>
    </dgm:pt>
  </dgm:ptLst>
  <dgm:cxnLst>
    <dgm:cxn modelId="{C3D28ACC-6255-4321-ABB9-8990D7F90987}" srcId="{26C320EB-5352-40AA-A0A9-C13066E1373C}" destId="{D3284563-CEAB-43B3-81C4-5F6C081CBB78}" srcOrd="0" destOrd="0" parTransId="{A2E240DA-ABFA-4A24-BE34-ABE926603D67}" sibTransId="{2E43EE94-FE21-4F90-81B3-CED5B1ECC8C9}"/>
    <dgm:cxn modelId="{4BC058B9-3BB5-4237-A5AC-61713A5D6852}" srcId="{D3284563-CEAB-43B3-81C4-5F6C081CBB78}" destId="{F35F9867-4F02-40C5-AC2C-B13D69A55782}" srcOrd="0" destOrd="0" parTransId="{1F6B6C1C-C45E-4A22-939B-59FD7D9FA88C}" sibTransId="{011F1259-8282-42AD-97F3-278557047793}"/>
    <dgm:cxn modelId="{54956C7B-D98C-4FAF-98A6-39DEF6561D52}" type="presOf" srcId="{26C320EB-5352-40AA-A0A9-C13066E1373C}" destId="{E5EECCA3-F875-4B71-92CC-9CCDFB7DBFEF}" srcOrd="0" destOrd="0" presId="urn:microsoft.com/office/officeart/2005/8/layout/list1"/>
    <dgm:cxn modelId="{5A94839A-CA84-4038-8443-90A9372D8D84}" type="presParOf" srcId="{E5EECCA3-F875-4B71-92CC-9CCDFB7DBFEF}" destId="{04A221FB-3A34-4804-9E1E-FAA254BEF819}" srcOrd="0" destOrd="0" presId="urn:microsoft.com/office/officeart/2005/8/layout/list1"/>
    <dgm:cxn modelId="{317D3FCE-644C-4876-BB02-B68383FD4FAF}" type="presParOf" srcId="{04A221FB-3A34-4804-9E1E-FAA254BEF819}" destId="{09CBCBA7-E2EE-4654-BCFB-AB2C2D77E66B}" srcOrd="0" destOrd="0" presId="urn:microsoft.com/office/officeart/2005/8/layout/list1"/>
    <dgm:cxn modelId="{6B52BEF0-80BD-424E-847A-2A89516BF0D0}" type="presOf" srcId="{D3284563-CEAB-43B3-81C4-5F6C081CBB78}" destId="{09CBCBA7-E2EE-4654-BCFB-AB2C2D77E66B}" srcOrd="0" destOrd="0" presId="urn:microsoft.com/office/officeart/2005/8/layout/list1"/>
    <dgm:cxn modelId="{4DD5E2CC-B658-4A4E-8E20-4F7F7911549C}" type="presParOf" srcId="{04A221FB-3A34-4804-9E1E-FAA254BEF819}" destId="{F8B30F84-9FC1-4455-B8FC-CA5DC2189586}" srcOrd="1" destOrd="0" presId="urn:microsoft.com/office/officeart/2005/8/layout/list1"/>
    <dgm:cxn modelId="{676D6C90-B92D-4446-847B-4BE2ADD889B8}" type="presOf" srcId="{D3284563-CEAB-43B3-81C4-5F6C081CBB78}" destId="{F8B30F84-9FC1-4455-B8FC-CA5DC2189586}" srcOrd="0" destOrd="0" presId="urn:microsoft.com/office/officeart/2005/8/layout/list1"/>
    <dgm:cxn modelId="{69D0DC48-AB22-4623-8F1E-B22336C1B92D}" type="presParOf" srcId="{E5EECCA3-F875-4B71-92CC-9CCDFB7DBFEF}" destId="{75AF99AA-34AA-4169-A0AA-91E0CC0C2D15}" srcOrd="1" destOrd="0" presId="urn:microsoft.com/office/officeart/2005/8/layout/list1"/>
    <dgm:cxn modelId="{CD2956ED-3207-4A97-B35F-5135C7BA06B4}" type="presParOf" srcId="{E5EECCA3-F875-4B71-92CC-9CCDFB7DBFEF}" destId="{F855875C-E8B4-4273-8C6C-6A8EC3091B3C}" srcOrd="2" destOrd="0" presId="urn:microsoft.com/office/officeart/2005/8/layout/list1"/>
    <dgm:cxn modelId="{98F36E48-A3B4-455D-A45B-2BD894BA476E}" type="presOf" srcId="{F35F9867-4F02-40C5-AC2C-B13D69A55782}" destId="{F855875C-E8B4-4273-8C6C-6A8EC3091B3C}" srcOrd="0" destOrd="0" presId="urn:microsoft.com/office/officeart/2005/8/layout/list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01C80C4-3C37-4B06-AC2A-25F05322FDE0}" type="doc">
      <dgm:prSet loTypeId="list" loCatId="list" qsTypeId="urn:microsoft.com/office/officeart/2005/8/quickstyle/simple1" qsCatId="simple" csTypeId="urn:microsoft.com/office/officeart/2005/8/colors/accent1_2" csCatId="accent1" phldr="0"/>
      <dgm:spPr/>
      <dgm:t>
        <a:bodyPr/>
        <a:p>
          <a:endParaRPr lang="zh-CN" altLang="en-US"/>
        </a:p>
      </dgm:t>
    </dgm:pt>
    <dgm:pt modelId="{EE3CB678-3AF3-48EB-A9A3-4C9B3B638DF4}" type="pres">
      <dgm:prSet presAssocID="{501C80C4-3C37-4B06-AC2A-25F05322FDE0}" presName="linear" presStyleCnt="0">
        <dgm:presLayoutVars>
          <dgm:dir/>
          <dgm:animLvl val="lvl"/>
          <dgm:resizeHandles val="exact"/>
        </dgm:presLayoutVars>
      </dgm:prSet>
      <dgm:spPr/>
    </dgm:pt>
  </dgm:ptLst>
  <dgm:cxnLst>
    <dgm:cxn modelId="{D5969F9B-046B-4A4A-A5FC-4289791868E6}" type="presOf" srcId="{501C80C4-3C37-4B06-AC2A-25F05322FDE0}" destId="{EE3CB678-3AF3-48EB-A9A3-4C9B3B638DF4}" srcOrd="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6C320EB-5352-40AA-A0A9-C13066E1373C}" type="doc">
      <dgm:prSet loTypeId="list" loCatId="list" qsTypeId="urn:microsoft.com/office/officeart/2005/8/quickstyle/simple1" qsCatId="simple" csTypeId="urn:microsoft.com/office/officeart/2005/8/colors/accent1_2" csCatId="accent1" phldr="0"/>
      <dgm:spPr/>
      <dgm:t>
        <a:bodyPr/>
        <a:p>
          <a:endParaRPr lang="zh-CN" altLang="en-US"/>
        </a:p>
      </dgm:t>
    </dgm:pt>
    <dgm:pt modelId="{773C5012-55F9-436E-B78B-2A38D8AAA0C0}">
      <dgm:prSet phldrT="[文本]" phldr="0" custT="1"/>
      <dgm:spPr/>
      <dgm:t>
        <a:bodyPr vert="horz" wrap="square"/>
        <a:p>
          <a:pPr>
            <a:lnSpc>
              <a:spcPct val="100000"/>
            </a:lnSpc>
            <a:spcBef>
              <a:spcPct val="0"/>
            </a:spcBef>
            <a:spcAft>
              <a:spcPct val="35000"/>
            </a:spcAft>
          </a:pPr>
          <a:r>
            <a:rPr sz="2000" b="1">
              <a:latin typeface="仿宋" panose="02010609060101010101" charset="-122"/>
              <a:ea typeface="仿宋" panose="02010609060101010101" charset="-122"/>
              <a:sym typeface="+mn-ea"/>
            </a:rPr>
            <a:t>《</a:t>
          </a:r>
          <a:r>
            <a:rPr sz="2000" b="1">
              <a:latin typeface="仿宋" panose="02010609060101010101" charset="-122"/>
              <a:ea typeface="仿宋" panose="02010609060101010101" charset="-122"/>
              <a:sym typeface="+mn-ea"/>
            </a:rPr>
            <a:t>中</a:t>
          </a:r>
          <a:r>
            <a:rPr lang="zh-CN" sz="2000" b="1" spc="400" dirty="0">
              <a:latin typeface="仿宋" panose="02010609060101010101" charset="-122"/>
              <a:ea typeface="仿宋" panose="02010609060101010101" charset="-122"/>
              <a:cs typeface="宋体" panose="02010600030101010101" pitchFamily="2" charset="-122"/>
              <a:sym typeface="+mn-ea"/>
            </a:rPr>
            <a:t>华人民共和国安全生产法</a:t>
          </a:r>
          <a:r>
            <a:rPr lang="zh-CN" sz="2000" b="1" spc="400" dirty="0">
              <a:latin typeface="+mj-ea"/>
              <a:ea typeface="+mj-ea"/>
              <a:cs typeface="宋体" panose="02010600030101010101" pitchFamily="2" charset="-122"/>
              <a:sym typeface="+mn-ea"/>
            </a:rPr>
            <a:t>》</a:t>
          </a:r>
          <a:r>
            <a:rPr lang="zh-CN" sz="2000" b="1" spc="400" dirty="0">
              <a:latin typeface="仿宋_GB2312" panose="02010609030101010101" charset="-122"/>
              <a:ea typeface="仿宋_GB2312" panose="02010609030101010101" charset="-122"/>
              <a:cs typeface="宋体" panose="02010600030101010101" pitchFamily="2" charset="-122"/>
              <a:sym typeface="+mn-ea"/>
            </a:rPr>
            <a:t>第二十五条</a:t>
          </a:r>
          <a:r>
            <a:rPr lang="zh-CN" altLang="en-US" sz="2000" b="1" spc="400" dirty="0">
              <a:latin typeface="仿宋_GB2312" panose="02010609030101010101" charset="-122"/>
              <a:ea typeface="仿宋_GB2312" panose="02010609030101010101" charset="-122"/>
              <a:cs typeface="宋体" panose="02010600030101010101" pitchFamily="2" charset="-122"/>
              <a:sym typeface="+mn-ea"/>
            </a:rPr>
            <a:t/>
          </a:r>
          <a:endParaRPr lang="zh-CN" altLang="en-US" sz="2000" b="1" spc="400" dirty="0">
            <a:latin typeface="仿宋_GB2312" panose="02010609030101010101" charset="-122"/>
            <a:ea typeface="仿宋_GB2312" panose="02010609030101010101" charset="-122"/>
            <a:cs typeface="宋体" panose="02010600030101010101" pitchFamily="2" charset="-122"/>
            <a:sym typeface="+mn-ea"/>
          </a:endParaRPr>
        </a:p>
      </dgm:t>
    </dgm:pt>
    <dgm:pt modelId="{E1399106-9BE2-43F4-9430-F473CB36780F}" cxnId="{819C0EC8-B606-451B-83F9-13F9891D325B}" type="parTrans">
      <dgm:prSet/>
      <dgm:spPr/>
      <dgm:t>
        <a:bodyPr/>
        <a:p>
          <a:endParaRPr lang="zh-CN" altLang="en-US"/>
        </a:p>
      </dgm:t>
    </dgm:pt>
    <dgm:pt modelId="{507A6FE3-4D55-4ED6-A973-429D64C5DF28}" cxnId="{819C0EC8-B606-451B-83F9-13F9891D325B}" type="sibTrans">
      <dgm:prSet/>
      <dgm:spPr/>
      <dgm:t>
        <a:bodyPr/>
        <a:p>
          <a:endParaRPr lang="zh-CN" altLang="en-US"/>
        </a:p>
      </dgm:t>
    </dgm:pt>
    <dgm:pt modelId="{08C6EC64-48D1-4263-9A4D-FEBB3CA000DC}">
      <dgm:prSet phldr="0" custT="1"/>
      <dgm:spPr/>
      <dgm:t>
        <a:bodyPr vert="horz" wrap="square"/>
        <a:p>
          <a:pPr algn="just">
            <a:lnSpc>
              <a:spcPct val="100000"/>
            </a:lnSpc>
            <a:spcBef>
              <a:spcPct val="0"/>
            </a:spcBef>
            <a:spcAft>
              <a:spcPct val="15000"/>
            </a:spcAft>
          </a:pPr>
          <a:r>
            <a:rPr sz="2000">
              <a:latin typeface="仿宋" panose="02010609060101010101" charset="-122"/>
              <a:ea typeface="仿宋" panose="02010609060101010101" charset="-122"/>
            </a:rPr>
            <a:t>生产经营单位的安全生产管理机构以及安全生产管理人员履行下列职责：</a:t>
          </a:r>
          <a:r>
            <a:rPr sz="2000">
              <a:latin typeface="仿宋" panose="02010609060101010101" charset="-122"/>
              <a:ea typeface="仿宋" panose="02010609060101010101" charset="-122"/>
            </a:rPr>
            <a:t/>
          </a:r>
          <a:endParaRPr sz="2000">
            <a:latin typeface="仿宋" panose="02010609060101010101" charset="-122"/>
            <a:ea typeface="仿宋" panose="02010609060101010101" charset="-122"/>
          </a:endParaRPr>
        </a:p>
        <a:p>
          <a:pPr algn="just">
            <a:lnSpc>
              <a:spcPct val="100000"/>
            </a:lnSpc>
            <a:spcBef>
              <a:spcPct val="0"/>
            </a:spcBef>
            <a:spcAft>
              <a:spcPct val="15000"/>
            </a:spcAft>
          </a:pPr>
          <a:r>
            <a:rPr sz="2000">
              <a:latin typeface="仿宋" panose="02010609060101010101" charset="-122"/>
              <a:ea typeface="仿宋" panose="02010609060101010101" charset="-122"/>
            </a:rPr>
            <a:t>（一）组织或者参与拟订本单位安全生产规章制度、操作规程和生产安全事故应急救援预案；</a:t>
          </a:r>
          <a:r>
            <a:rPr sz="2000">
              <a:latin typeface="仿宋" panose="02010609060101010101" charset="-122"/>
              <a:ea typeface="仿宋" panose="02010609060101010101" charset="-122"/>
            </a:rPr>
            <a:t/>
          </a:r>
          <a:endParaRPr sz="2000">
            <a:latin typeface="仿宋" panose="02010609060101010101" charset="-122"/>
            <a:ea typeface="仿宋" panose="02010609060101010101" charset="-122"/>
          </a:endParaRPr>
        </a:p>
        <a:p>
          <a:pPr algn="just">
            <a:lnSpc>
              <a:spcPct val="100000"/>
            </a:lnSpc>
            <a:spcBef>
              <a:spcPct val="0"/>
            </a:spcBef>
            <a:spcAft>
              <a:spcPct val="15000"/>
            </a:spcAft>
          </a:pPr>
          <a:r>
            <a:rPr sz="2000">
              <a:latin typeface="仿宋" panose="02010609060101010101" charset="-122"/>
              <a:ea typeface="仿宋" panose="02010609060101010101" charset="-122"/>
            </a:rPr>
            <a:t>（二）组织或者参与本单位安全生产教育和培训，如实记录安全生产教育和培训情况；</a:t>
          </a:r>
          <a:r>
            <a:rPr sz="2000">
              <a:latin typeface="仿宋" panose="02010609060101010101" charset="-122"/>
              <a:ea typeface="仿宋" panose="02010609060101010101" charset="-122"/>
            </a:rPr>
            <a:t/>
          </a:r>
          <a:endParaRPr sz="2000">
            <a:latin typeface="仿宋" panose="02010609060101010101" charset="-122"/>
            <a:ea typeface="仿宋" panose="02010609060101010101" charset="-122"/>
          </a:endParaRPr>
        </a:p>
        <a:p>
          <a:pPr algn="just">
            <a:lnSpc>
              <a:spcPct val="100000"/>
            </a:lnSpc>
            <a:spcBef>
              <a:spcPct val="0"/>
            </a:spcBef>
            <a:spcAft>
              <a:spcPct val="15000"/>
            </a:spcAft>
          </a:pPr>
          <a:r>
            <a:rPr sz="2000">
              <a:latin typeface="仿宋" panose="02010609060101010101" charset="-122"/>
              <a:ea typeface="仿宋" panose="02010609060101010101" charset="-122"/>
            </a:rPr>
            <a:t>（三）组织开展危险源辨识和评估，督促落实本单位重大危险源的安全管理措施；</a:t>
          </a:r>
          <a:r>
            <a:rPr sz="2000">
              <a:latin typeface="仿宋" panose="02010609060101010101" charset="-122"/>
              <a:ea typeface="仿宋" panose="02010609060101010101" charset="-122"/>
            </a:rPr>
            <a:t/>
          </a:r>
          <a:endParaRPr sz="2000">
            <a:latin typeface="仿宋" panose="02010609060101010101" charset="-122"/>
            <a:ea typeface="仿宋" panose="02010609060101010101" charset="-122"/>
          </a:endParaRPr>
        </a:p>
        <a:p>
          <a:pPr algn="just">
            <a:lnSpc>
              <a:spcPct val="100000"/>
            </a:lnSpc>
            <a:spcBef>
              <a:spcPct val="0"/>
            </a:spcBef>
            <a:spcAft>
              <a:spcPct val="15000"/>
            </a:spcAft>
          </a:pPr>
          <a:r>
            <a:rPr sz="2000">
              <a:latin typeface="仿宋" panose="02010609060101010101" charset="-122"/>
              <a:ea typeface="仿宋" panose="02010609060101010101" charset="-122"/>
            </a:rPr>
            <a:t>（四）组织或者参与本单位应急救援演练；</a:t>
          </a:r>
          <a:r>
            <a:rPr sz="2000">
              <a:latin typeface="仿宋" panose="02010609060101010101" charset="-122"/>
              <a:ea typeface="仿宋" panose="02010609060101010101" charset="-122"/>
            </a:rPr>
            <a:t/>
          </a:r>
          <a:endParaRPr sz="2000">
            <a:latin typeface="仿宋" panose="02010609060101010101" charset="-122"/>
            <a:ea typeface="仿宋" panose="02010609060101010101" charset="-122"/>
          </a:endParaRPr>
        </a:p>
        <a:p>
          <a:pPr algn="just">
            <a:lnSpc>
              <a:spcPct val="100000"/>
            </a:lnSpc>
            <a:spcBef>
              <a:spcPct val="0"/>
            </a:spcBef>
            <a:spcAft>
              <a:spcPct val="15000"/>
            </a:spcAft>
          </a:pPr>
          <a:r>
            <a:rPr sz="2000">
              <a:latin typeface="仿宋" panose="02010609060101010101" charset="-122"/>
              <a:ea typeface="仿宋" panose="02010609060101010101" charset="-122"/>
            </a:rPr>
            <a:t>（五）检查本单位的安全生产状况，及时排查生产安全事故隐患，提出改进安全生产管理的建议；</a:t>
          </a:r>
          <a:r>
            <a:rPr sz="2000">
              <a:latin typeface="仿宋" panose="02010609060101010101" charset="-122"/>
              <a:ea typeface="仿宋" panose="02010609060101010101" charset="-122"/>
            </a:rPr>
            <a:t/>
          </a:r>
          <a:endParaRPr sz="2000">
            <a:latin typeface="仿宋" panose="02010609060101010101" charset="-122"/>
            <a:ea typeface="仿宋" panose="02010609060101010101" charset="-122"/>
          </a:endParaRPr>
        </a:p>
        <a:p>
          <a:pPr algn="just">
            <a:lnSpc>
              <a:spcPct val="100000"/>
            </a:lnSpc>
            <a:spcBef>
              <a:spcPct val="0"/>
            </a:spcBef>
            <a:spcAft>
              <a:spcPct val="15000"/>
            </a:spcAft>
          </a:pPr>
          <a:r>
            <a:rPr sz="2000">
              <a:latin typeface="仿宋" panose="02010609060101010101" charset="-122"/>
              <a:ea typeface="仿宋" panose="02010609060101010101" charset="-122"/>
            </a:rPr>
            <a:t>（六）制止和纠正违章指挥、强令冒险作业、违反操作规程的行为；</a:t>
          </a:r>
          <a:r>
            <a:rPr sz="2000">
              <a:latin typeface="仿宋" panose="02010609060101010101" charset="-122"/>
              <a:ea typeface="仿宋" panose="02010609060101010101" charset="-122"/>
            </a:rPr>
            <a:t/>
          </a:r>
          <a:endParaRPr sz="2000">
            <a:latin typeface="仿宋" panose="02010609060101010101" charset="-122"/>
            <a:ea typeface="仿宋" panose="02010609060101010101" charset="-122"/>
          </a:endParaRPr>
        </a:p>
        <a:p>
          <a:pPr algn="just">
            <a:lnSpc>
              <a:spcPct val="100000"/>
            </a:lnSpc>
            <a:spcBef>
              <a:spcPct val="0"/>
            </a:spcBef>
            <a:spcAft>
              <a:spcPct val="15000"/>
            </a:spcAft>
          </a:pPr>
          <a:r>
            <a:rPr sz="2000">
              <a:latin typeface="仿宋" panose="02010609060101010101" charset="-122"/>
              <a:ea typeface="仿宋" panose="02010609060101010101" charset="-122"/>
            </a:rPr>
            <a:t>（七）督促落实本单位安全生产整改措施。</a:t>
          </a:r>
          <a:r>
            <a:rPr sz="2000">
              <a:latin typeface="仿宋" panose="02010609060101010101" charset="-122"/>
              <a:ea typeface="仿宋" panose="02010609060101010101" charset="-122"/>
            </a:rPr>
            <a:t/>
          </a:r>
          <a:endParaRPr sz="2000">
            <a:latin typeface="仿宋" panose="02010609060101010101" charset="-122"/>
            <a:ea typeface="仿宋" panose="02010609060101010101" charset="-122"/>
          </a:endParaRPr>
        </a:p>
        <a:p>
          <a:pPr algn="just">
            <a:lnSpc>
              <a:spcPct val="100000"/>
            </a:lnSpc>
            <a:spcBef>
              <a:spcPct val="0"/>
            </a:spcBef>
            <a:spcAft>
              <a:spcPct val="15000"/>
            </a:spcAft>
          </a:pPr>
          <a:r>
            <a:rPr sz="2000">
              <a:latin typeface="仿宋" panose="02010609060101010101" charset="-122"/>
              <a:ea typeface="仿宋" panose="02010609060101010101" charset="-122"/>
            </a:rPr>
            <a:t>    </a:t>
          </a:r>
          <a:r>
            <a:rPr sz="2000">
              <a:latin typeface="仿宋" panose="02010609060101010101" charset="-122"/>
              <a:ea typeface="仿宋" panose="02010609060101010101" charset="-122"/>
            </a:rPr>
            <a:t>生产经营单位可以设置专职安全生产分管负责人，协助本单位主要负责人履行安全生产管理职责。</a:t>
          </a:r>
          <a:r>
            <a:rPr sz="2000">
              <a:latin typeface="仿宋" panose="02010609060101010101" charset="-122"/>
              <a:ea typeface="仿宋" panose="02010609060101010101" charset="-122"/>
            </a:rPr>
            <a:t/>
          </a:r>
          <a:endParaRPr sz="2000">
            <a:latin typeface="仿宋" panose="02010609060101010101" charset="-122"/>
            <a:ea typeface="仿宋" panose="02010609060101010101" charset="-122"/>
          </a:endParaRPr>
        </a:p>
      </dgm:t>
    </dgm:pt>
    <dgm:pt modelId="{10EF88B3-F288-4B6B-BDFC-4FB7AD55385E}" cxnId="{F1B66DB0-B601-462C-959B-E04EE1CC0852}" type="parTrans">
      <dgm:prSet/>
      <dgm:spPr/>
    </dgm:pt>
    <dgm:pt modelId="{68B690D7-F602-49E1-AF3A-ACBF37124C39}" cxnId="{F1B66DB0-B601-462C-959B-E04EE1CC0852}" type="sibTrans">
      <dgm:prSet/>
      <dgm:spPr/>
    </dgm:pt>
    <dgm:pt modelId="{E5EECCA3-F875-4B71-92CC-9CCDFB7DBFEF}" type="pres">
      <dgm:prSet presAssocID="{26C320EB-5352-40AA-A0A9-C13066E1373C}" presName="linear" presStyleCnt="0">
        <dgm:presLayoutVars>
          <dgm:dir/>
          <dgm:animLvl val="lvl"/>
          <dgm:resizeHandles val="exact"/>
        </dgm:presLayoutVars>
      </dgm:prSet>
      <dgm:spPr/>
    </dgm:pt>
    <dgm:pt modelId="{667CAF5C-37C0-43B7-8B7E-02CCA3754DB9}" type="pres">
      <dgm:prSet presAssocID="{773C5012-55F9-436E-B78B-2A38D8AAA0C0}" presName="parentLin" presStyleCnt="0"/>
      <dgm:spPr/>
    </dgm:pt>
    <dgm:pt modelId="{58B158CB-C1D2-4676-88E6-6B3937A00A96}" type="pres">
      <dgm:prSet presAssocID="{773C5012-55F9-436E-B78B-2A38D8AAA0C0}" presName="parentLeftMargin" presStyleCnt="0"/>
      <dgm:spPr/>
    </dgm:pt>
    <dgm:pt modelId="{D0971512-D8E1-4E4B-89F4-FF2EB164C196}" type="pres">
      <dgm:prSet presAssocID="{773C5012-55F9-436E-B78B-2A38D8AAA0C0}" presName="parentText" presStyleLbl="node1" presStyleIdx="0" presStyleCnt="1">
        <dgm:presLayoutVars>
          <dgm:chMax val="0"/>
          <dgm:bulletEnabled val="1"/>
        </dgm:presLayoutVars>
      </dgm:prSet>
      <dgm:spPr/>
    </dgm:pt>
    <dgm:pt modelId="{05E10EBB-C85A-471E-9935-B48B9C39A12E}" type="pres">
      <dgm:prSet presAssocID="{773C5012-55F9-436E-B78B-2A38D8AAA0C0}" presName="negativeSpace" presStyleCnt="0"/>
      <dgm:spPr/>
    </dgm:pt>
    <dgm:pt modelId="{1F055725-8984-42CB-98CB-8E7728DD5EAB}" type="pres">
      <dgm:prSet presAssocID="{773C5012-55F9-436E-B78B-2A38D8AAA0C0}" presName="childText" presStyleLbl="conFgAcc1" presStyleIdx="0" presStyleCnt="1">
        <dgm:presLayoutVars>
          <dgm:bulletEnabled val="1"/>
        </dgm:presLayoutVars>
      </dgm:prSet>
      <dgm:spPr/>
    </dgm:pt>
  </dgm:ptLst>
  <dgm:cxnLst>
    <dgm:cxn modelId="{819C0EC8-B606-451B-83F9-13F9891D325B}" srcId="{26C320EB-5352-40AA-A0A9-C13066E1373C}" destId="{773C5012-55F9-436E-B78B-2A38D8AAA0C0}" srcOrd="0" destOrd="0" parTransId="{E1399106-9BE2-43F4-9430-F473CB36780F}" sibTransId="{507A6FE3-4D55-4ED6-A973-429D64C5DF28}"/>
    <dgm:cxn modelId="{F1B66DB0-B601-462C-959B-E04EE1CC0852}" srcId="{773C5012-55F9-436E-B78B-2A38D8AAA0C0}" destId="{08C6EC64-48D1-4263-9A4D-FEBB3CA000DC}" srcOrd="0" destOrd="0" parTransId="{10EF88B3-F288-4B6B-BDFC-4FB7AD55385E}" sibTransId="{68B690D7-F602-49E1-AF3A-ACBF37124C39}"/>
    <dgm:cxn modelId="{05E87070-3520-43BA-8EE2-2AC8CE6A5978}" type="presOf" srcId="{26C320EB-5352-40AA-A0A9-C13066E1373C}" destId="{E5EECCA3-F875-4B71-92CC-9CCDFB7DBFEF}" srcOrd="0" destOrd="0" presId="urn:microsoft.com/office/officeart/2005/8/layout/list1"/>
    <dgm:cxn modelId="{E56B5952-D7A0-4823-8AE8-E05CC5B469EB}" type="presParOf" srcId="{E5EECCA3-F875-4B71-92CC-9CCDFB7DBFEF}" destId="{667CAF5C-37C0-43B7-8B7E-02CCA3754DB9}" srcOrd="0" destOrd="0" presId="urn:microsoft.com/office/officeart/2005/8/layout/list1"/>
    <dgm:cxn modelId="{F0627702-4F03-4E05-831F-E0947CFD3BBB}" type="presParOf" srcId="{667CAF5C-37C0-43B7-8B7E-02CCA3754DB9}" destId="{58B158CB-C1D2-4676-88E6-6B3937A00A96}" srcOrd="0" destOrd="0" presId="urn:microsoft.com/office/officeart/2005/8/layout/list1"/>
    <dgm:cxn modelId="{17CFEEFE-0DD0-4210-B65D-8221B1998748}" type="presOf" srcId="{773C5012-55F9-436E-B78B-2A38D8AAA0C0}" destId="{58B158CB-C1D2-4676-88E6-6B3937A00A96}" srcOrd="0" destOrd="0" presId="urn:microsoft.com/office/officeart/2005/8/layout/list1"/>
    <dgm:cxn modelId="{28966561-5636-4961-A554-DBC23F684F94}" type="presParOf" srcId="{667CAF5C-37C0-43B7-8B7E-02CCA3754DB9}" destId="{D0971512-D8E1-4E4B-89F4-FF2EB164C196}" srcOrd="1" destOrd="0" presId="urn:microsoft.com/office/officeart/2005/8/layout/list1"/>
    <dgm:cxn modelId="{4E9762F9-99F8-4A3F-9AB4-28C62A4D09A4}" type="presOf" srcId="{773C5012-55F9-436E-B78B-2A38D8AAA0C0}" destId="{D0971512-D8E1-4E4B-89F4-FF2EB164C196}" srcOrd="0" destOrd="0" presId="urn:microsoft.com/office/officeart/2005/8/layout/list1"/>
    <dgm:cxn modelId="{CF5EE38B-455E-4DD5-B30F-E008526CFE80}" type="presParOf" srcId="{E5EECCA3-F875-4B71-92CC-9CCDFB7DBFEF}" destId="{05E10EBB-C85A-471E-9935-B48B9C39A12E}" srcOrd="1" destOrd="0" presId="urn:microsoft.com/office/officeart/2005/8/layout/list1"/>
    <dgm:cxn modelId="{1726204A-C12B-4A36-86C8-98729EFA377F}" type="presParOf" srcId="{E5EECCA3-F875-4B71-92CC-9CCDFB7DBFEF}" destId="{1F055725-8984-42CB-98CB-8E7728DD5EAB}" srcOrd="2" destOrd="0" presId="urn:microsoft.com/office/officeart/2005/8/layout/list1"/>
    <dgm:cxn modelId="{61410F31-F163-443B-B82E-9FF88855C296}" type="presOf" srcId="{08C6EC64-48D1-4263-9A4D-FEBB3CA000DC}" destId="{1F055725-8984-42CB-98CB-8E7728DD5EAB}" srcOrd="0" destOrd="0" presId="urn:microsoft.com/office/officeart/2005/8/layout/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EFE73B03-4D71-4565-8C52-4902BE6377A4}" type="doc">
      <dgm:prSet loTypeId="hierarchy" loCatId="hierarchy" qsTypeId="urn:microsoft.com/office/officeart/2005/8/quickstyle/simple1" qsCatId="simple" csTypeId="urn:microsoft.com/office/officeart/2005/8/colors/accent1_2" csCatId="accent1" phldr="0"/>
      <dgm:spPr/>
      <dgm:t>
        <a:bodyPr/>
        <a:p>
          <a:endParaRPr lang="zh-CN" altLang="en-US"/>
        </a:p>
      </dgm:t>
    </dgm:pt>
    <dgm:pt modelId="{0605F139-5EF0-48E7-A091-192233D2011D}">
      <dgm:prSet phldrT="[文本]" phldr="0" custT="0"/>
      <dgm:spPr/>
      <dgm:t>
        <a:bodyPr vert="horz" wrap="square"/>
        <a:p>
          <a:pPr>
            <a:lnSpc>
              <a:spcPct val="100000"/>
            </a:lnSpc>
            <a:spcBef>
              <a:spcPct val="0"/>
            </a:spcBef>
            <a:spcAft>
              <a:spcPct val="35000"/>
            </a:spcAft>
          </a:pPr>
          <a:r>
            <a:rPr lang="en-US" altLang="zh-CN" dirty="0">
              <a:uFillTx/>
              <a:latin typeface="仿宋" panose="02010609060101010101" charset="-122"/>
              <a:ea typeface="仿宋" panose="02010609060101010101" charset="-122"/>
              <a:cs typeface="宋体" panose="02010600030101010101" pitchFamily="2" charset="-122"/>
              <a:sym typeface="+mn-ea"/>
            </a:rPr>
            <a:t>“</a:t>
          </a:r>
          <a:r>
            <a:rPr lang="zh-CN" altLang="en-US" dirty="0">
              <a:uFillTx/>
              <a:latin typeface="仿宋" panose="02010609060101010101" charset="-122"/>
              <a:ea typeface="仿宋" panose="02010609060101010101" charset="-122"/>
              <a:cs typeface="宋体" panose="02010600030101010101" pitchFamily="2" charset="-122"/>
              <a:sym typeface="+mn-ea"/>
            </a:rPr>
            <a:t>三个必须</a:t>
          </a:r>
          <a:r>
            <a:rPr lang="en-US" altLang="zh-CN" dirty="0">
              <a:uFillTx/>
              <a:latin typeface="仿宋" panose="02010609060101010101" charset="-122"/>
              <a:ea typeface="仿宋" panose="02010609060101010101" charset="-122"/>
              <a:cs typeface="宋体" panose="02010600030101010101" pitchFamily="2" charset="-122"/>
              <a:sym typeface="+mn-ea"/>
            </a:rPr>
            <a:t>”</a:t>
          </a:r>
          <a:r>
            <a:rPr lang="zh-CN" altLang="en-US"/>
            <a:t/>
          </a:r>
          <a:endParaRPr lang="zh-CN" altLang="en-US"/>
        </a:p>
      </dgm:t>
    </dgm:pt>
    <dgm:pt modelId="{2AFB1B2A-8749-4E5E-9CB9-0B60F81C46F8}" cxnId="{8E3EEE62-4CD4-42B3-B9D9-6F459D83C03E}" type="parTrans">
      <dgm:prSet/>
      <dgm:spPr/>
      <dgm:t>
        <a:bodyPr/>
        <a:p>
          <a:endParaRPr lang="zh-CN" altLang="en-US"/>
        </a:p>
      </dgm:t>
    </dgm:pt>
    <dgm:pt modelId="{E0FFEB56-236E-4FE9-83BF-31494E265D5A}" cxnId="{8E3EEE62-4CD4-42B3-B9D9-6F459D83C03E}" type="sibTrans">
      <dgm:prSet/>
      <dgm:spPr/>
      <dgm:t>
        <a:bodyPr/>
        <a:p>
          <a:endParaRPr lang="zh-CN" altLang="en-US"/>
        </a:p>
      </dgm:t>
    </dgm:pt>
    <dgm:pt modelId="{4530EE7D-F557-4815-9ED2-EABC47F46978}">
      <dgm:prSet phldrT="[文本]" phldr="0" custT="0"/>
      <dgm:spPr/>
      <dgm:t>
        <a:bodyPr vert="horz" wrap="square"/>
        <a:p>
          <a:pPr>
            <a:lnSpc>
              <a:spcPct val="100000"/>
            </a:lnSpc>
            <a:spcBef>
              <a:spcPct val="0"/>
            </a:spcBef>
            <a:spcAft>
              <a:spcPct val="35000"/>
            </a:spcAft>
          </a:pPr>
          <a:r>
            <a:rPr>
              <a:solidFill>
                <a:schemeClr val="bg1"/>
              </a:solidFill>
              <a:latin typeface="仿宋_GB2312" panose="02010609030101010101" charset="-122"/>
              <a:ea typeface="仿宋_GB2312" panose="02010609030101010101" charset="-122"/>
              <a:sym typeface="+mn-ea"/>
            </a:rPr>
            <a:t>企</a:t>
          </a:r>
          <a:r>
            <a:rPr lang="zh-CN" altLang="en-US" dirty="0">
              <a:solidFill>
                <a:schemeClr val="bg1"/>
              </a:solidFill>
              <a:uFillTx/>
              <a:latin typeface="仿宋_GB2312" panose="02010609030101010101" charset="-122"/>
              <a:ea typeface="仿宋_GB2312" panose="02010609030101010101" charset="-122"/>
              <a:cs typeface="宋体" panose="02010600030101010101" pitchFamily="2" charset="-122"/>
              <a:sym typeface="+mn-ea"/>
            </a:rPr>
            <a:t>业安全生产</a:t>
          </a:r>
          <a:endParaRPr lang="zh-CN" altLang="en-US" dirty="0">
            <a:solidFill>
              <a:schemeClr val="bg1"/>
            </a:solidFill>
            <a:uFillTx/>
            <a:latin typeface="仿宋_GB2312" panose="02010609030101010101" charset="-122"/>
            <a:ea typeface="仿宋_GB2312" panose="02010609030101010101" charset="-122"/>
            <a:cs typeface="宋体" panose="02010600030101010101" pitchFamily="2" charset="-122"/>
            <a:sym typeface="+mn-ea"/>
          </a:endParaRPr>
        </a:p>
        <a:p>
          <a:pPr>
            <a:lnSpc>
              <a:spcPct val="100000"/>
            </a:lnSpc>
            <a:spcBef>
              <a:spcPct val="0"/>
            </a:spcBef>
            <a:spcAft>
              <a:spcPct val="35000"/>
            </a:spcAft>
          </a:pPr>
          <a:r>
            <a:rPr lang="zh-CN" altLang="en-US" dirty="0">
              <a:solidFill>
                <a:schemeClr val="bg1"/>
              </a:solidFill>
              <a:uFillTx/>
              <a:latin typeface="仿宋_GB2312" panose="02010609030101010101" charset="-122"/>
              <a:ea typeface="仿宋_GB2312" panose="02010609030101010101" charset="-122"/>
              <a:cs typeface="宋体" panose="02010600030101010101" pitchFamily="2" charset="-122"/>
              <a:sym typeface="+mn-ea"/>
            </a:rPr>
            <a:t>责任体系</a:t>
          </a:r>
          <a:r>
            <a:rPr lang="zh-CN" altLang="en-US" dirty="0">
              <a:solidFill>
                <a:schemeClr val="bg1"/>
              </a:solidFill>
              <a:uFillTx/>
              <a:latin typeface="仿宋_GB2312" panose="02010609030101010101" charset="-122"/>
              <a:ea typeface="仿宋_GB2312" panose="02010609030101010101" charset="-122"/>
              <a:cs typeface="宋体" panose="02010600030101010101" pitchFamily="2" charset="-122"/>
              <a:sym typeface="+mn-ea"/>
            </a:rPr>
            <a:t/>
          </a:r>
          <a:endParaRPr lang="zh-CN" altLang="en-US" dirty="0">
            <a:solidFill>
              <a:schemeClr val="bg1"/>
            </a:solidFill>
            <a:uFillTx/>
            <a:latin typeface="仿宋_GB2312" panose="02010609030101010101" charset="-122"/>
            <a:ea typeface="仿宋_GB2312" panose="02010609030101010101" charset="-122"/>
            <a:cs typeface="宋体" panose="02010600030101010101" pitchFamily="2" charset="-122"/>
            <a:sym typeface="+mn-ea"/>
          </a:endParaRPr>
        </a:p>
      </dgm:t>
    </dgm:pt>
    <dgm:pt modelId="{AC2BFF99-DAE2-494A-88AB-85D75BC6D2EE}" cxnId="{1D78DBD2-F7F2-41FD-94BE-156298349011}" type="parTrans">
      <dgm:prSet/>
      <dgm:spPr/>
      <dgm:t>
        <a:bodyPr/>
        <a:p>
          <a:endParaRPr lang="zh-CN" altLang="en-US"/>
        </a:p>
      </dgm:t>
    </dgm:pt>
    <dgm:pt modelId="{B98A0394-6758-42EB-8D0E-4491BED52B6C}" cxnId="{1D78DBD2-F7F2-41FD-94BE-156298349011}" type="sibTrans">
      <dgm:prSet/>
      <dgm:spPr/>
      <dgm:t>
        <a:bodyPr/>
        <a:p>
          <a:endParaRPr lang="zh-CN" altLang="en-US"/>
        </a:p>
      </dgm:t>
    </dgm:pt>
    <dgm:pt modelId="{2C2A4BF3-AA22-4080-9546-909CF9AC3ECB}">
      <dgm:prSet phldrT="[文本]" phldr="0" custT="0"/>
      <dgm:spPr/>
      <dgm:t>
        <a:bodyPr vert="horz" wrap="square"/>
        <a:p>
          <a:pPr algn="just">
            <a:lnSpc>
              <a:spcPct val="100000"/>
            </a:lnSpc>
            <a:spcBef>
              <a:spcPct val="0"/>
            </a:spcBef>
            <a:spcAft>
              <a:spcPct val="35000"/>
            </a:spcAft>
          </a:pPr>
          <a:r>
            <a:rPr lang="en-US" altLang="zh-CN">
              <a:latin typeface="仿宋_GB2312" panose="02010609030101010101" charset="-122"/>
              <a:ea typeface="仿宋_GB2312" panose="02010609030101010101" charset="-122"/>
              <a:cs typeface="仿宋_GB2312" panose="02010609030101010101" charset="-122"/>
            </a:rPr>
            <a:t>2014</a:t>
          </a:r>
          <a:r>
            <a:rPr lang="zh-CN" altLang="en-US">
              <a:latin typeface="仿宋_GB2312" panose="02010609030101010101" charset="-122"/>
              <a:ea typeface="仿宋_GB2312" panose="02010609030101010101" charset="-122"/>
              <a:cs typeface="仿宋_GB2312" panose="02010609030101010101" charset="-122"/>
            </a:rPr>
            <a:t>年修正：明确</a:t>
          </a:r>
          <a:r>
            <a:rPr lang="zh-CN" altLang="en-US" dirty="0">
              <a:uFillTx/>
              <a:latin typeface="仿宋_GB2312" panose="02010609030101010101" charset="-122"/>
              <a:ea typeface="仿宋_GB2312" panose="02010609030101010101" charset="-122"/>
              <a:cs typeface="仿宋_GB2312" panose="02010609030101010101" charset="-122"/>
              <a:sym typeface="+mn-ea"/>
            </a:rPr>
            <a:t>企业安全生产主体责任</a:t>
          </a:r>
          <a:r>
            <a:rPr lang="zh-CN" altLang="en-US">
              <a:latin typeface="仿宋_GB2312" panose="02010609030101010101" charset="-122"/>
              <a:ea typeface="仿宋_GB2312" panose="02010609030101010101" charset="-122"/>
              <a:cs typeface="仿宋_GB2312" panose="02010609030101010101" charset="-122"/>
            </a:rPr>
            <a:t/>
          </a:r>
          <a:endParaRPr lang="zh-CN" altLang="en-US">
            <a:latin typeface="仿宋_GB2312" panose="02010609030101010101" charset="-122"/>
            <a:ea typeface="仿宋_GB2312" panose="02010609030101010101" charset="-122"/>
            <a:cs typeface="仿宋_GB2312" panose="02010609030101010101" charset="-122"/>
          </a:endParaRPr>
        </a:p>
      </dgm:t>
    </dgm:pt>
    <dgm:pt modelId="{4A6A0524-D9B7-4A37-8E78-5FE688BDCCE6}" cxnId="{B6891CBB-39B6-451C-A3C6-F15D7F774EBF}" type="parTrans">
      <dgm:prSet/>
      <dgm:spPr/>
      <dgm:t>
        <a:bodyPr/>
        <a:p>
          <a:endParaRPr lang="zh-CN" altLang="en-US"/>
        </a:p>
      </dgm:t>
    </dgm:pt>
    <dgm:pt modelId="{39CECE7E-7D7C-4022-9437-1E0813814145}" cxnId="{B6891CBB-39B6-451C-A3C6-F15D7F774EBF}" type="sibTrans">
      <dgm:prSet/>
      <dgm:spPr/>
      <dgm:t>
        <a:bodyPr/>
        <a:p>
          <a:endParaRPr lang="zh-CN" altLang="en-US"/>
        </a:p>
      </dgm:t>
    </dgm:pt>
    <dgm:pt modelId="{C78C4F92-AD69-46C8-910C-41059E8ED0A9}">
      <dgm:prSet phldrT="[文本]" phldr="0" custT="0"/>
      <dgm:spPr/>
      <dgm:t>
        <a:bodyPr vert="horz" wrap="square"/>
        <a:p>
          <a:pPr algn="just">
            <a:lnSpc>
              <a:spcPct val="100000"/>
            </a:lnSpc>
            <a:spcBef>
              <a:spcPct val="0"/>
            </a:spcBef>
            <a:spcAft>
              <a:spcPct val="35000"/>
            </a:spcAft>
          </a:pPr>
          <a:r>
            <a:rPr lang="zh-CN" altLang="en-US" dirty="0">
              <a:uFillTx/>
              <a:latin typeface="仿宋" panose="02010609060101010101" charset="-122"/>
              <a:ea typeface="仿宋" panose="02010609060101010101" charset="-122"/>
              <a:cs typeface="宋体" panose="02010600030101010101" pitchFamily="2" charset="-122"/>
              <a:sym typeface="+mn-ea"/>
            </a:rPr>
            <a:t>促进企业安全生产的积极主动性</a:t>
          </a:r>
          <a:r>
            <a:rPr lang="zh-CN" altLang="en-US" dirty="0">
              <a:uFillTx/>
              <a:latin typeface="仿宋" panose="02010609060101010101" charset="-122"/>
              <a:ea typeface="仿宋" panose="02010609060101010101" charset="-122"/>
              <a:cs typeface="宋体" panose="02010600030101010101" pitchFamily="2" charset="-122"/>
              <a:sym typeface="+mn-ea"/>
            </a:rPr>
            <a:t/>
          </a:r>
          <a:endParaRPr lang="zh-CN" altLang="en-US" dirty="0">
            <a:uFillTx/>
            <a:latin typeface="仿宋" panose="02010609060101010101" charset="-122"/>
            <a:ea typeface="仿宋" panose="02010609060101010101" charset="-122"/>
            <a:cs typeface="宋体" panose="02010600030101010101" pitchFamily="2" charset="-122"/>
            <a:sym typeface="+mn-ea"/>
          </a:endParaRPr>
        </a:p>
      </dgm:t>
    </dgm:pt>
    <dgm:pt modelId="{581124B7-0397-40F7-9B1D-41220103BA68}" cxnId="{07EA1E59-EFB7-4A15-98C2-BC6C15235126}" type="parTrans">
      <dgm:prSet/>
      <dgm:spPr/>
      <dgm:t>
        <a:bodyPr/>
        <a:p>
          <a:endParaRPr lang="zh-CN" altLang="en-US"/>
        </a:p>
      </dgm:t>
    </dgm:pt>
    <dgm:pt modelId="{A23C44A9-E7A6-467B-BF93-DD0656347715}" cxnId="{07EA1E59-EFB7-4A15-98C2-BC6C15235126}" type="sibTrans">
      <dgm:prSet/>
      <dgm:spPr/>
      <dgm:t>
        <a:bodyPr/>
        <a:p>
          <a:endParaRPr lang="zh-CN" altLang="en-US"/>
        </a:p>
      </dgm:t>
    </dgm:pt>
    <dgm:pt modelId="{4E4A1E17-A3EC-4A54-9171-277E11A0B287}">
      <dgm:prSet phldrT="[文本]" phldr="0" custT="0"/>
      <dgm:spPr/>
      <dgm:t>
        <a:bodyPr vert="horz" wrap="square"/>
        <a:p>
          <a:pPr>
            <a:lnSpc>
              <a:spcPct val="100000"/>
            </a:lnSpc>
            <a:spcBef>
              <a:spcPct val="0"/>
            </a:spcBef>
            <a:spcAft>
              <a:spcPct val="35000"/>
            </a:spcAft>
          </a:pPr>
          <a:r>
            <a:rPr lang="zh-CN" altLang="en-US" dirty="0">
              <a:solidFill>
                <a:schemeClr val="bg1"/>
              </a:solidFill>
              <a:uFillTx/>
              <a:latin typeface="仿宋" panose="02010609060101010101" charset="-122"/>
              <a:ea typeface="仿宋" panose="02010609060101010101" charset="-122"/>
              <a:cs typeface="宋体" panose="02010600030101010101" pitchFamily="2" charset="-122"/>
              <a:sym typeface="+mn-ea"/>
            </a:rPr>
            <a:t>政府部门安全生产责任体系</a:t>
          </a:r>
          <a:r>
            <a:rPr lang="zh-CN" altLang="en-US" dirty="0">
              <a:solidFill>
                <a:schemeClr val="bg1"/>
              </a:solidFill>
              <a:uFillTx/>
              <a:latin typeface="仿宋" panose="02010609060101010101" charset="-122"/>
              <a:ea typeface="仿宋" panose="02010609060101010101" charset="-122"/>
              <a:cs typeface="宋体" panose="02010600030101010101" pitchFamily="2" charset="-122"/>
              <a:sym typeface="+mn-ea"/>
            </a:rPr>
            <a:t/>
          </a:r>
          <a:endParaRPr lang="zh-CN" altLang="en-US" dirty="0">
            <a:solidFill>
              <a:schemeClr val="bg1"/>
            </a:solidFill>
            <a:uFillTx/>
            <a:latin typeface="仿宋" panose="02010609060101010101" charset="-122"/>
            <a:ea typeface="仿宋" panose="02010609060101010101" charset="-122"/>
            <a:cs typeface="宋体" panose="02010600030101010101" pitchFamily="2" charset="-122"/>
            <a:sym typeface="+mn-ea"/>
          </a:endParaRPr>
        </a:p>
      </dgm:t>
    </dgm:pt>
    <dgm:pt modelId="{367D7799-1E5C-4947-8AD1-85D1E0D367AF}" cxnId="{EFDAF508-FF91-4437-9819-79158DFAD291}" type="parTrans">
      <dgm:prSet/>
      <dgm:spPr/>
      <dgm:t>
        <a:bodyPr/>
        <a:p>
          <a:endParaRPr lang="zh-CN" altLang="en-US"/>
        </a:p>
      </dgm:t>
    </dgm:pt>
    <dgm:pt modelId="{7FFEBD18-7D5B-41C0-A8F3-60942A71708D}" cxnId="{EFDAF508-FF91-4437-9819-79158DFAD291}" type="sibTrans">
      <dgm:prSet/>
      <dgm:spPr/>
      <dgm:t>
        <a:bodyPr/>
        <a:p>
          <a:endParaRPr lang="zh-CN" altLang="en-US"/>
        </a:p>
      </dgm:t>
    </dgm:pt>
    <dgm:pt modelId="{2B9D6902-DCB2-4AC4-BFAC-AF964742FD39}">
      <dgm:prSet phldrT="[文本]" phldr="0" custT="0"/>
      <dgm:spPr/>
      <dgm:t>
        <a:bodyPr vert="horz" wrap="square"/>
        <a:p>
          <a:pPr>
            <a:lnSpc>
              <a:spcPct val="100000"/>
            </a:lnSpc>
            <a:spcBef>
              <a:spcPct val="0"/>
            </a:spcBef>
            <a:spcAft>
              <a:spcPct val="35000"/>
            </a:spcAft>
          </a:pPr>
          <a:r>
            <a:rPr lang="en-US" altLang="zh-CN" dirty="0">
              <a:solidFill>
                <a:schemeClr val="bg1"/>
              </a:solidFill>
              <a:uFillTx/>
              <a:latin typeface="仿宋" panose="02010609060101010101" charset="-122"/>
              <a:ea typeface="仿宋" panose="02010609060101010101" charset="-122"/>
              <a:cs typeface="宋体" panose="02010600030101010101" pitchFamily="2" charset="-122"/>
              <a:sym typeface="+mn-ea"/>
            </a:rPr>
            <a:t>2021</a:t>
          </a:r>
          <a:r>
            <a:rPr lang="zh-CN" altLang="en-US" dirty="0">
              <a:solidFill>
                <a:schemeClr val="bg1"/>
              </a:solidFill>
              <a:uFillTx/>
              <a:latin typeface="仿宋" panose="02010609060101010101" charset="-122"/>
              <a:ea typeface="仿宋" panose="02010609060101010101" charset="-122"/>
              <a:cs typeface="宋体" panose="02010600030101010101" pitchFamily="2" charset="-122"/>
              <a:sym typeface="+mn-ea"/>
            </a:rPr>
            <a:t>年修正：新增</a:t>
          </a:r>
          <a:r>
            <a:rPr lang="zh-CN" altLang="en-US" dirty="0">
              <a:solidFill>
                <a:schemeClr val="bg1"/>
              </a:solidFill>
              <a:uFillTx/>
              <a:latin typeface="仿宋" panose="02010609060101010101" charset="-122"/>
              <a:ea typeface="仿宋" panose="02010609060101010101" charset="-122"/>
              <a:cs typeface="宋体" panose="02010600030101010101" pitchFamily="2" charset="-122"/>
              <a:sym typeface="+mn-ea"/>
            </a:rPr>
            <a:t>政府监管责任</a:t>
          </a:r>
          <a:r>
            <a:rPr lang="zh-CN" altLang="en-US" dirty="0">
              <a:solidFill>
                <a:schemeClr val="bg1"/>
              </a:solidFill>
              <a:uFillTx/>
              <a:latin typeface="仿宋" panose="02010609060101010101" charset="-122"/>
              <a:ea typeface="仿宋" panose="02010609060101010101" charset="-122"/>
              <a:cs typeface="宋体" panose="02010600030101010101" pitchFamily="2" charset="-122"/>
              <a:sym typeface="+mn-ea"/>
            </a:rPr>
            <a:t/>
          </a:r>
          <a:endParaRPr lang="zh-CN" altLang="en-US" dirty="0">
            <a:solidFill>
              <a:schemeClr val="bg1"/>
            </a:solidFill>
            <a:uFillTx/>
            <a:latin typeface="仿宋" panose="02010609060101010101" charset="-122"/>
            <a:ea typeface="仿宋" panose="02010609060101010101" charset="-122"/>
            <a:cs typeface="宋体" panose="02010600030101010101" pitchFamily="2" charset="-122"/>
            <a:sym typeface="+mn-ea"/>
          </a:endParaRPr>
        </a:p>
      </dgm:t>
    </dgm:pt>
    <dgm:pt modelId="{9EAB334F-AA91-4141-B6FE-557B19FCD964}" cxnId="{57CE4332-13DC-4E13-95DA-8413092D5DF6}" type="parTrans">
      <dgm:prSet/>
      <dgm:spPr/>
      <dgm:t>
        <a:bodyPr/>
        <a:p>
          <a:endParaRPr lang="zh-CN" altLang="en-US"/>
        </a:p>
      </dgm:t>
    </dgm:pt>
    <dgm:pt modelId="{EB4A7ACA-5833-4A98-973D-A8E863091431}" cxnId="{57CE4332-13DC-4E13-95DA-8413092D5DF6}" type="sibTrans">
      <dgm:prSet/>
      <dgm:spPr/>
      <dgm:t>
        <a:bodyPr/>
        <a:p>
          <a:endParaRPr lang="zh-CN" altLang="en-US"/>
        </a:p>
      </dgm:t>
    </dgm:pt>
    <dgm:pt modelId="{3F31E8BC-7195-45FB-B75C-1FE42B6BD7DE}">
      <dgm:prSet phldr="0" custT="0"/>
      <dgm:spPr/>
      <dgm:t>
        <a:bodyPr vert="horz" wrap="square"/>
        <a:p>
          <a:pPr algn="just">
            <a:lnSpc>
              <a:spcPct val="100000"/>
            </a:lnSpc>
            <a:spcBef>
              <a:spcPct val="0"/>
            </a:spcBef>
            <a:spcAft>
              <a:spcPct val="35000"/>
            </a:spcAft>
          </a:pPr>
          <a:r>
            <a:rPr altLang="en-US">
              <a:latin typeface="仿宋_GB2312" panose="02010609030101010101" charset="-122"/>
              <a:ea typeface="仿宋_GB2312" panose="02010609030101010101" charset="-122"/>
            </a:rPr>
            <a:t>明确政府和企业在安全生产中</a:t>
          </a:r>
          <a:r>
            <a:rPr lang="zh-CN">
              <a:latin typeface="仿宋_GB2312" panose="02010609030101010101" charset="-122"/>
              <a:ea typeface="仿宋_GB2312" panose="02010609030101010101" charset="-122"/>
            </a:rPr>
            <a:t>责任</a:t>
          </a:r>
          <a:r>
            <a:rPr lang="zh-CN" altLang="en-US" dirty="0">
              <a:solidFill>
                <a:schemeClr val="bg1"/>
              </a:solidFill>
              <a:uFillTx/>
              <a:latin typeface="仿宋" panose="02010609060101010101" charset="-122"/>
              <a:ea typeface="仿宋" panose="02010609060101010101" charset="-122"/>
              <a:cs typeface="宋体" panose="02010600030101010101" pitchFamily="2" charset="-122"/>
              <a:sym typeface="+mn-ea"/>
            </a:rPr>
            <a:t>的主次关系</a:t>
          </a:r>
          <a:r>
            <a:rPr lang="zh-CN" altLang="en-US" dirty="0">
              <a:solidFill>
                <a:schemeClr val="bg1"/>
              </a:solidFill>
              <a:uFillTx/>
              <a:latin typeface="仿宋" panose="02010609060101010101" charset="-122"/>
              <a:ea typeface="仿宋" panose="02010609060101010101" charset="-122"/>
              <a:cs typeface="宋体" panose="02010600030101010101" pitchFamily="2" charset="-122"/>
              <a:sym typeface="+mn-ea"/>
            </a:rPr>
            <a:t/>
          </a:r>
          <a:endParaRPr lang="zh-CN" altLang="en-US" dirty="0">
            <a:solidFill>
              <a:schemeClr val="bg1"/>
            </a:solidFill>
            <a:uFillTx/>
            <a:latin typeface="仿宋" panose="02010609060101010101" charset="-122"/>
            <a:ea typeface="仿宋" panose="02010609060101010101" charset="-122"/>
            <a:cs typeface="宋体" panose="02010600030101010101" pitchFamily="2" charset="-122"/>
            <a:sym typeface="+mn-ea"/>
          </a:endParaRPr>
        </a:p>
      </dgm:t>
    </dgm:pt>
    <dgm:pt modelId="{B4092958-8E32-4331-90C1-D41A4CADAD76}" cxnId="{3C9C4749-3D59-41E7-BDB1-7B983F8DA75E}" type="parTrans">
      <dgm:prSet/>
      <dgm:spPr/>
    </dgm:pt>
    <dgm:pt modelId="{D81215DC-D7E3-44BB-8F4D-1CA666125AAD}" cxnId="{3C9C4749-3D59-41E7-BDB1-7B983F8DA75E}" type="sibTrans">
      <dgm:prSet/>
      <dgm:spPr/>
    </dgm:pt>
    <dgm:pt modelId="{5FBAB40F-6011-4629-9B30-77C9439C91BF}" type="pres">
      <dgm:prSet presAssocID="{EFE73B03-4D71-4565-8C52-4902BE6377A4}" presName="diagram" presStyleCnt="0">
        <dgm:presLayoutVars>
          <dgm:chPref val="1"/>
          <dgm:dir/>
          <dgm:animOne val="branch"/>
          <dgm:animLvl val="lvl"/>
          <dgm:resizeHandles val="exact"/>
        </dgm:presLayoutVars>
      </dgm:prSet>
      <dgm:spPr/>
    </dgm:pt>
    <dgm:pt modelId="{2332AA2E-A989-4175-BB73-78EA4C3BDB65}" type="pres">
      <dgm:prSet presAssocID="{0605F139-5EF0-48E7-A091-192233D2011D}" presName="root1" presStyleCnt="0"/>
      <dgm:spPr/>
    </dgm:pt>
    <dgm:pt modelId="{24E3F4AB-32FB-4CE0-9DAC-FC4DD26B5900}" type="pres">
      <dgm:prSet presAssocID="{0605F139-5EF0-48E7-A091-192233D2011D}" presName="LevelOneTextNode" presStyleLbl="node0" presStyleIdx="0" presStyleCnt="1">
        <dgm:presLayoutVars>
          <dgm:chPref val="3"/>
        </dgm:presLayoutVars>
      </dgm:prSet>
      <dgm:spPr/>
    </dgm:pt>
    <dgm:pt modelId="{44F25638-8073-4DA7-9390-5AC06A304565}" type="pres">
      <dgm:prSet presAssocID="{0605F139-5EF0-48E7-A091-192233D2011D}" presName="level2hierChild" presStyleCnt="0"/>
      <dgm:spPr/>
    </dgm:pt>
    <dgm:pt modelId="{B47BD6C9-6D53-4A69-975F-9CF96E25F10F}" type="pres">
      <dgm:prSet presAssocID="{AC2BFF99-DAE2-494A-88AB-85D75BC6D2EE}" presName="conn2-1" presStyleLbl="parChTrans1D2" presStyleIdx="0" presStyleCnt="2"/>
      <dgm:spPr/>
    </dgm:pt>
    <dgm:pt modelId="{C1833E64-0598-4ED8-B73B-4C820BB35531}" type="pres">
      <dgm:prSet presAssocID="{AC2BFF99-DAE2-494A-88AB-85D75BC6D2EE}" presName="connTx" presStyleCnt="0"/>
      <dgm:spPr/>
    </dgm:pt>
    <dgm:pt modelId="{46F58ACF-5130-428E-B3EF-87D6FEC0C921}" type="pres">
      <dgm:prSet presAssocID="{4530EE7D-F557-4815-9ED2-EABC47F46978}" presName="root2" presStyleCnt="0"/>
      <dgm:spPr/>
    </dgm:pt>
    <dgm:pt modelId="{3C0D5057-54F2-42F8-ADAD-AA27A1CC1A1B}" type="pres">
      <dgm:prSet presAssocID="{4530EE7D-F557-4815-9ED2-EABC47F46978}" presName="LevelTwoTextNode" presStyleLbl="node2" presStyleIdx="0" presStyleCnt="2">
        <dgm:presLayoutVars>
          <dgm:chPref val="3"/>
        </dgm:presLayoutVars>
      </dgm:prSet>
      <dgm:spPr/>
    </dgm:pt>
    <dgm:pt modelId="{48673F39-879C-4946-8DC7-FD68F0552920}" type="pres">
      <dgm:prSet presAssocID="{4530EE7D-F557-4815-9ED2-EABC47F46978}" presName="level3hierChild" presStyleCnt="0"/>
      <dgm:spPr/>
    </dgm:pt>
    <dgm:pt modelId="{FA61825B-C877-4D42-AAFB-0586288A9783}" type="pres">
      <dgm:prSet presAssocID="{4A6A0524-D9B7-4A37-8E78-5FE688BDCCE6}" presName="conn2-1" presStyleLbl="parChTrans1D3" presStyleIdx="0" presStyleCnt="4"/>
      <dgm:spPr/>
    </dgm:pt>
    <dgm:pt modelId="{66B35CF0-1806-4E4A-8B50-99A64DECDBA9}" type="pres">
      <dgm:prSet presAssocID="{4A6A0524-D9B7-4A37-8E78-5FE688BDCCE6}" presName="connTx" presStyleCnt="0"/>
      <dgm:spPr/>
    </dgm:pt>
    <dgm:pt modelId="{F95D7524-EA0E-4F9D-9D6F-B10856D5C83F}" type="pres">
      <dgm:prSet presAssocID="{2C2A4BF3-AA22-4080-9546-909CF9AC3ECB}" presName="root2" presStyleCnt="0"/>
      <dgm:spPr/>
    </dgm:pt>
    <dgm:pt modelId="{63712EDC-9AF8-41BC-8F72-ADF8D554FF07}" type="pres">
      <dgm:prSet presAssocID="{2C2A4BF3-AA22-4080-9546-909CF9AC3ECB}" presName="LevelTwoTextNode" presStyleLbl="node3" presStyleIdx="0" presStyleCnt="4">
        <dgm:presLayoutVars>
          <dgm:chPref val="3"/>
        </dgm:presLayoutVars>
      </dgm:prSet>
      <dgm:spPr/>
    </dgm:pt>
    <dgm:pt modelId="{E0C65410-D9BC-4E23-87DE-EBBC54AD2166}" type="pres">
      <dgm:prSet presAssocID="{2C2A4BF3-AA22-4080-9546-909CF9AC3ECB}" presName="level3hierChild" presStyleCnt="0"/>
      <dgm:spPr/>
    </dgm:pt>
    <dgm:pt modelId="{E81582B1-A130-479F-ACE3-61EF727591CE}" type="pres">
      <dgm:prSet presAssocID="{581124B7-0397-40F7-9B1D-41220103BA68}" presName="conn2-1" presStyleLbl="parChTrans1D3" presStyleIdx="1" presStyleCnt="4"/>
      <dgm:spPr/>
    </dgm:pt>
    <dgm:pt modelId="{C3EBFA62-33AA-4455-9D61-7B96DA4B37A4}" type="pres">
      <dgm:prSet presAssocID="{581124B7-0397-40F7-9B1D-41220103BA68}" presName="connTx" presStyleCnt="0"/>
      <dgm:spPr/>
    </dgm:pt>
    <dgm:pt modelId="{2DF34A52-3962-401F-8488-13EE54243675}" type="pres">
      <dgm:prSet presAssocID="{C78C4F92-AD69-46C8-910C-41059E8ED0A9}" presName="root2" presStyleCnt="0"/>
      <dgm:spPr/>
    </dgm:pt>
    <dgm:pt modelId="{29F748CF-C0E7-4DEA-B3A3-0E8AEB5CA964}" type="pres">
      <dgm:prSet presAssocID="{C78C4F92-AD69-46C8-910C-41059E8ED0A9}" presName="LevelTwoTextNode" presStyleLbl="node3" presStyleIdx="1" presStyleCnt="4">
        <dgm:presLayoutVars>
          <dgm:chPref val="3"/>
        </dgm:presLayoutVars>
      </dgm:prSet>
      <dgm:spPr/>
    </dgm:pt>
    <dgm:pt modelId="{02AC44EF-F1FC-4C54-8D55-2436304955F9}" type="pres">
      <dgm:prSet presAssocID="{C78C4F92-AD69-46C8-910C-41059E8ED0A9}" presName="level3hierChild" presStyleCnt="0"/>
      <dgm:spPr/>
    </dgm:pt>
    <dgm:pt modelId="{2E81B90F-7494-41FF-808F-F7F82B993B40}" type="pres">
      <dgm:prSet presAssocID="{367D7799-1E5C-4947-8AD1-85D1E0D367AF}" presName="conn2-1" presStyleLbl="parChTrans1D2" presStyleIdx="1" presStyleCnt="2"/>
      <dgm:spPr/>
    </dgm:pt>
    <dgm:pt modelId="{0F4B7785-0023-487B-801C-9850969E1D34}" type="pres">
      <dgm:prSet presAssocID="{367D7799-1E5C-4947-8AD1-85D1E0D367AF}" presName="connTx" presStyleCnt="0"/>
      <dgm:spPr/>
    </dgm:pt>
    <dgm:pt modelId="{4925E953-147A-4210-9A9C-63730A307231}" type="pres">
      <dgm:prSet presAssocID="{4E4A1E17-A3EC-4A54-9171-277E11A0B287}" presName="root2" presStyleCnt="0"/>
      <dgm:spPr/>
    </dgm:pt>
    <dgm:pt modelId="{3D382021-A429-4403-82FF-5A95DD3EBB20}" type="pres">
      <dgm:prSet presAssocID="{4E4A1E17-A3EC-4A54-9171-277E11A0B287}" presName="LevelTwoTextNode" presStyleLbl="node2" presStyleIdx="1" presStyleCnt="2">
        <dgm:presLayoutVars>
          <dgm:chPref val="3"/>
        </dgm:presLayoutVars>
      </dgm:prSet>
      <dgm:spPr/>
    </dgm:pt>
    <dgm:pt modelId="{6D231649-1A42-47D5-A289-01058E6A05B6}" type="pres">
      <dgm:prSet presAssocID="{4E4A1E17-A3EC-4A54-9171-277E11A0B287}" presName="level3hierChild" presStyleCnt="0"/>
      <dgm:spPr/>
    </dgm:pt>
    <dgm:pt modelId="{B68D4CB7-ED76-4EEE-B7F0-455597F5F947}" type="pres">
      <dgm:prSet presAssocID="{9EAB334F-AA91-4141-B6FE-557B19FCD964}" presName="conn2-1" presStyleLbl="parChTrans1D3" presStyleIdx="2" presStyleCnt="4"/>
      <dgm:spPr/>
    </dgm:pt>
    <dgm:pt modelId="{5CB1AA4B-5999-455A-85BE-A2532A5BECF0}" type="pres">
      <dgm:prSet presAssocID="{9EAB334F-AA91-4141-B6FE-557B19FCD964}" presName="connTx" presStyleCnt="0"/>
      <dgm:spPr/>
    </dgm:pt>
    <dgm:pt modelId="{A1B09372-2280-4FF7-9810-328BF9428FDA}" type="pres">
      <dgm:prSet presAssocID="{2B9D6902-DCB2-4AC4-BFAC-AF964742FD39}" presName="root2" presStyleCnt="0"/>
      <dgm:spPr/>
    </dgm:pt>
    <dgm:pt modelId="{402901F7-4C4B-47C4-BE12-824FDFB99F9B}" type="pres">
      <dgm:prSet presAssocID="{2B9D6902-DCB2-4AC4-BFAC-AF964742FD39}" presName="LevelTwoTextNode" presStyleLbl="node3" presStyleIdx="2" presStyleCnt="4">
        <dgm:presLayoutVars>
          <dgm:chPref val="3"/>
        </dgm:presLayoutVars>
      </dgm:prSet>
      <dgm:spPr/>
    </dgm:pt>
    <dgm:pt modelId="{48115C91-152F-4201-BB89-A30029998550}" type="pres">
      <dgm:prSet presAssocID="{2B9D6902-DCB2-4AC4-BFAC-AF964742FD39}" presName="level3hierChild" presStyleCnt="0"/>
      <dgm:spPr/>
    </dgm:pt>
    <dgm:pt modelId="{DA474492-53A8-4BD7-8B94-321F780056EA}" type="pres">
      <dgm:prSet presAssocID="{B4092958-8E32-4331-90C1-D41A4CADAD76}" presName="conn2-1" presStyleLbl="parChTrans1D3" presStyleIdx="3" presStyleCnt="4"/>
      <dgm:spPr/>
    </dgm:pt>
    <dgm:pt modelId="{149D9897-794C-44C1-85F6-357625A99A17}" type="pres">
      <dgm:prSet presAssocID="{B4092958-8E32-4331-90C1-D41A4CADAD76}" presName="connTx" presStyleCnt="0"/>
      <dgm:spPr/>
    </dgm:pt>
    <dgm:pt modelId="{69FECE35-1864-4FF0-89AF-A50BAFD83BD6}" type="pres">
      <dgm:prSet presAssocID="{3F31E8BC-7195-45FB-B75C-1FE42B6BD7DE}" presName="root2" presStyleCnt="0"/>
      <dgm:spPr/>
    </dgm:pt>
    <dgm:pt modelId="{48CCCD5D-7CAA-49BF-9CC6-A8A02E4D463B}" type="pres">
      <dgm:prSet presAssocID="{3F31E8BC-7195-45FB-B75C-1FE42B6BD7DE}" presName="LevelTwoTextNode" presStyleLbl="node3" presStyleIdx="3" presStyleCnt="4">
        <dgm:presLayoutVars>
          <dgm:chPref val="3"/>
        </dgm:presLayoutVars>
      </dgm:prSet>
      <dgm:spPr/>
    </dgm:pt>
    <dgm:pt modelId="{AFDD421D-2184-48D8-91A7-D93A00F5A6EF}" type="pres">
      <dgm:prSet presAssocID="{3F31E8BC-7195-45FB-B75C-1FE42B6BD7DE}" presName="level3hierChild" presStyleCnt="0"/>
      <dgm:spPr/>
    </dgm:pt>
  </dgm:ptLst>
  <dgm:cxnLst>
    <dgm:cxn modelId="{8E3EEE62-4CD4-42B3-B9D9-6F459D83C03E}" srcId="{EFE73B03-4D71-4565-8C52-4902BE6377A4}" destId="{0605F139-5EF0-48E7-A091-192233D2011D}" srcOrd="0" destOrd="0" parTransId="{2AFB1B2A-8749-4E5E-9CB9-0B60F81C46F8}" sibTransId="{E0FFEB56-236E-4FE9-83BF-31494E265D5A}"/>
    <dgm:cxn modelId="{1D78DBD2-F7F2-41FD-94BE-156298349011}" srcId="{0605F139-5EF0-48E7-A091-192233D2011D}" destId="{4530EE7D-F557-4815-9ED2-EABC47F46978}" srcOrd="0" destOrd="0" parTransId="{AC2BFF99-DAE2-494A-88AB-85D75BC6D2EE}" sibTransId="{B98A0394-6758-42EB-8D0E-4491BED52B6C}"/>
    <dgm:cxn modelId="{B6891CBB-39B6-451C-A3C6-F15D7F774EBF}" srcId="{4530EE7D-F557-4815-9ED2-EABC47F46978}" destId="{2C2A4BF3-AA22-4080-9546-909CF9AC3ECB}" srcOrd="0" destOrd="0" parTransId="{4A6A0524-D9B7-4A37-8E78-5FE688BDCCE6}" sibTransId="{39CECE7E-7D7C-4022-9437-1E0813814145}"/>
    <dgm:cxn modelId="{07EA1E59-EFB7-4A15-98C2-BC6C15235126}" srcId="{4530EE7D-F557-4815-9ED2-EABC47F46978}" destId="{C78C4F92-AD69-46C8-910C-41059E8ED0A9}" srcOrd="1" destOrd="0" parTransId="{581124B7-0397-40F7-9B1D-41220103BA68}" sibTransId="{A23C44A9-E7A6-467B-BF93-DD0656347715}"/>
    <dgm:cxn modelId="{EFDAF508-FF91-4437-9819-79158DFAD291}" srcId="{0605F139-5EF0-48E7-A091-192233D2011D}" destId="{4E4A1E17-A3EC-4A54-9171-277E11A0B287}" srcOrd="1" destOrd="0" parTransId="{367D7799-1E5C-4947-8AD1-85D1E0D367AF}" sibTransId="{7FFEBD18-7D5B-41C0-A8F3-60942A71708D}"/>
    <dgm:cxn modelId="{57CE4332-13DC-4E13-95DA-8413092D5DF6}" srcId="{4E4A1E17-A3EC-4A54-9171-277E11A0B287}" destId="{2B9D6902-DCB2-4AC4-BFAC-AF964742FD39}" srcOrd="0" destOrd="1" parTransId="{9EAB334F-AA91-4141-B6FE-557B19FCD964}" sibTransId="{EB4A7ACA-5833-4A98-973D-A8E863091431}"/>
    <dgm:cxn modelId="{3C9C4749-3D59-41E7-BDB1-7B983F8DA75E}" srcId="{4E4A1E17-A3EC-4A54-9171-277E11A0B287}" destId="{3F31E8BC-7195-45FB-B75C-1FE42B6BD7DE}" srcOrd="1" destOrd="1" parTransId="{B4092958-8E32-4331-90C1-D41A4CADAD76}" sibTransId="{D81215DC-D7E3-44BB-8F4D-1CA666125AAD}"/>
    <dgm:cxn modelId="{6199CCE9-BED8-43ED-875E-EFA24C131DDA}" type="presOf" srcId="{EFE73B03-4D71-4565-8C52-4902BE6377A4}" destId="{5FBAB40F-6011-4629-9B30-77C9439C91BF}" srcOrd="0" destOrd="0" presId="urn:microsoft.com/office/officeart/2005/8/layout/hierarchy2"/>
    <dgm:cxn modelId="{B043901D-5984-41E5-BB5E-654C167F18E9}" type="presParOf" srcId="{5FBAB40F-6011-4629-9B30-77C9439C91BF}" destId="{2332AA2E-A989-4175-BB73-78EA4C3BDB65}" srcOrd="0" destOrd="0" presId="urn:microsoft.com/office/officeart/2005/8/layout/hierarchy2"/>
    <dgm:cxn modelId="{00822C48-AE86-4E66-8341-D700F6DDE649}" type="presParOf" srcId="{2332AA2E-A989-4175-BB73-78EA4C3BDB65}" destId="{24E3F4AB-32FB-4CE0-9DAC-FC4DD26B5900}" srcOrd="0" destOrd="0" presId="urn:microsoft.com/office/officeart/2005/8/layout/hierarchy2"/>
    <dgm:cxn modelId="{8F706217-7B8A-4A4D-937E-A8BA5FC161DF}" type="presOf" srcId="{0605F139-5EF0-48E7-A091-192233D2011D}" destId="{24E3F4AB-32FB-4CE0-9DAC-FC4DD26B5900}" srcOrd="0" destOrd="0" presId="urn:microsoft.com/office/officeart/2005/8/layout/hierarchy2"/>
    <dgm:cxn modelId="{D899DDF5-31C2-4819-906A-241FA72A4E14}" type="presParOf" srcId="{2332AA2E-A989-4175-BB73-78EA4C3BDB65}" destId="{44F25638-8073-4DA7-9390-5AC06A304565}" srcOrd="1" destOrd="0" presId="urn:microsoft.com/office/officeart/2005/8/layout/hierarchy2"/>
    <dgm:cxn modelId="{BCBCF166-693B-4862-B5BD-962D39AAF682}" type="presParOf" srcId="{44F25638-8073-4DA7-9390-5AC06A304565}" destId="{B47BD6C9-6D53-4A69-975F-9CF96E25F10F}" srcOrd="0" destOrd="1" presId="urn:microsoft.com/office/officeart/2005/8/layout/hierarchy2"/>
    <dgm:cxn modelId="{2D246A28-D8BE-4E35-856A-D2DF60D1CDE6}" type="presOf" srcId="{AC2BFF99-DAE2-494A-88AB-85D75BC6D2EE}" destId="{B47BD6C9-6D53-4A69-975F-9CF96E25F10F}" srcOrd="0" destOrd="0" presId="urn:microsoft.com/office/officeart/2005/8/layout/hierarchy2"/>
    <dgm:cxn modelId="{CE6171D4-CA6E-476F-AF8E-6C690F7BF28F}" type="presParOf" srcId="{B47BD6C9-6D53-4A69-975F-9CF96E25F10F}" destId="{C1833E64-0598-4ED8-B73B-4C820BB35531}" srcOrd="0" destOrd="0" presId="urn:microsoft.com/office/officeart/2005/8/layout/hierarchy2"/>
    <dgm:cxn modelId="{B596693D-1674-4CC8-9152-8B21113FD6A4}" type="presOf" srcId="{AC2BFF99-DAE2-494A-88AB-85D75BC6D2EE}" destId="{C1833E64-0598-4ED8-B73B-4C820BB35531}" srcOrd="1" destOrd="0" presId="urn:microsoft.com/office/officeart/2005/8/layout/hierarchy2"/>
    <dgm:cxn modelId="{B4D84924-4967-44D9-B398-3225D9BE31C3}" type="presParOf" srcId="{44F25638-8073-4DA7-9390-5AC06A304565}" destId="{46F58ACF-5130-428E-B3EF-87D6FEC0C921}" srcOrd="1" destOrd="1" presId="urn:microsoft.com/office/officeart/2005/8/layout/hierarchy2"/>
    <dgm:cxn modelId="{776A9E09-76D4-4404-9AE4-33F73AF64703}" type="presParOf" srcId="{46F58ACF-5130-428E-B3EF-87D6FEC0C921}" destId="{3C0D5057-54F2-42F8-ADAD-AA27A1CC1A1B}" srcOrd="0" destOrd="1" presId="urn:microsoft.com/office/officeart/2005/8/layout/hierarchy2"/>
    <dgm:cxn modelId="{2B0EDB70-750C-43F2-BF1F-BF57496932C1}" type="presOf" srcId="{4530EE7D-F557-4815-9ED2-EABC47F46978}" destId="{3C0D5057-54F2-42F8-ADAD-AA27A1CC1A1B}" srcOrd="0" destOrd="0" presId="urn:microsoft.com/office/officeart/2005/8/layout/hierarchy2"/>
    <dgm:cxn modelId="{A7376A0A-0C5A-43AC-B4FE-307066327795}" type="presParOf" srcId="{46F58ACF-5130-428E-B3EF-87D6FEC0C921}" destId="{48673F39-879C-4946-8DC7-FD68F0552920}" srcOrd="1" destOrd="1" presId="urn:microsoft.com/office/officeart/2005/8/layout/hierarchy2"/>
    <dgm:cxn modelId="{5F156EEE-A8FA-4C75-A813-692D29D1C0C8}" type="presParOf" srcId="{48673F39-879C-4946-8DC7-FD68F0552920}" destId="{FA61825B-C877-4D42-AAFB-0586288A9783}" srcOrd="0" destOrd="1" presId="urn:microsoft.com/office/officeart/2005/8/layout/hierarchy2"/>
    <dgm:cxn modelId="{827EB406-030B-48C8-AE31-34A313E38C26}" type="presOf" srcId="{4A6A0524-D9B7-4A37-8E78-5FE688BDCCE6}" destId="{FA61825B-C877-4D42-AAFB-0586288A9783}" srcOrd="0" destOrd="0" presId="urn:microsoft.com/office/officeart/2005/8/layout/hierarchy2"/>
    <dgm:cxn modelId="{BC75EE50-7BE8-46D1-87BC-6284102B715C}" type="presParOf" srcId="{FA61825B-C877-4D42-AAFB-0586288A9783}" destId="{66B35CF0-1806-4E4A-8B50-99A64DECDBA9}" srcOrd="0" destOrd="0" presId="urn:microsoft.com/office/officeart/2005/8/layout/hierarchy2"/>
    <dgm:cxn modelId="{7555A2A4-E32F-493C-97DF-8D2EFCCF153A}" type="presOf" srcId="{4A6A0524-D9B7-4A37-8E78-5FE688BDCCE6}" destId="{66B35CF0-1806-4E4A-8B50-99A64DECDBA9}" srcOrd="1" destOrd="0" presId="urn:microsoft.com/office/officeart/2005/8/layout/hierarchy2"/>
    <dgm:cxn modelId="{0670CBC9-4282-4CE4-8D3B-BE9EF4A72524}" type="presParOf" srcId="{48673F39-879C-4946-8DC7-FD68F0552920}" destId="{F95D7524-EA0E-4F9D-9D6F-B10856D5C83F}" srcOrd="1" destOrd="1" presId="urn:microsoft.com/office/officeart/2005/8/layout/hierarchy2"/>
    <dgm:cxn modelId="{760ACFB9-CEF6-4093-B09C-E3224BD15D55}" type="presParOf" srcId="{F95D7524-EA0E-4F9D-9D6F-B10856D5C83F}" destId="{63712EDC-9AF8-41BC-8F72-ADF8D554FF07}" srcOrd="0" destOrd="1" presId="urn:microsoft.com/office/officeart/2005/8/layout/hierarchy2"/>
    <dgm:cxn modelId="{EC506B7F-2423-43E8-90D2-2BF96D9BAB13}" type="presOf" srcId="{2C2A4BF3-AA22-4080-9546-909CF9AC3ECB}" destId="{63712EDC-9AF8-41BC-8F72-ADF8D554FF07}" srcOrd="0" destOrd="0" presId="urn:microsoft.com/office/officeart/2005/8/layout/hierarchy2"/>
    <dgm:cxn modelId="{D4B56C5A-2AE0-4D76-BA27-37D497089F3D}" type="presParOf" srcId="{F95D7524-EA0E-4F9D-9D6F-B10856D5C83F}" destId="{E0C65410-D9BC-4E23-87DE-EBBC54AD2166}" srcOrd="1" destOrd="1" presId="urn:microsoft.com/office/officeart/2005/8/layout/hierarchy2"/>
    <dgm:cxn modelId="{95817F7C-727F-41EC-83BA-B70EA5BC06AC}" type="presParOf" srcId="{48673F39-879C-4946-8DC7-FD68F0552920}" destId="{E81582B1-A130-479F-ACE3-61EF727591CE}" srcOrd="2" destOrd="1" presId="urn:microsoft.com/office/officeart/2005/8/layout/hierarchy2"/>
    <dgm:cxn modelId="{57055254-CD52-422B-8D31-B7A3EB5AFD1E}" type="presOf" srcId="{581124B7-0397-40F7-9B1D-41220103BA68}" destId="{E81582B1-A130-479F-ACE3-61EF727591CE}" srcOrd="0" destOrd="0" presId="urn:microsoft.com/office/officeart/2005/8/layout/hierarchy2"/>
    <dgm:cxn modelId="{9142032C-073C-437B-82F3-49BB991AE5B4}" type="presParOf" srcId="{E81582B1-A130-479F-ACE3-61EF727591CE}" destId="{C3EBFA62-33AA-4455-9D61-7B96DA4B37A4}" srcOrd="0" destOrd="2" presId="urn:microsoft.com/office/officeart/2005/8/layout/hierarchy2"/>
    <dgm:cxn modelId="{A847135D-2D3F-4A51-903E-F5308FA67916}" type="presOf" srcId="{581124B7-0397-40F7-9B1D-41220103BA68}" destId="{C3EBFA62-33AA-4455-9D61-7B96DA4B37A4}" srcOrd="1" destOrd="0" presId="urn:microsoft.com/office/officeart/2005/8/layout/hierarchy2"/>
    <dgm:cxn modelId="{162AEDE7-E37E-4E0A-AAA5-99BA8DF4EB5E}" type="presParOf" srcId="{48673F39-879C-4946-8DC7-FD68F0552920}" destId="{2DF34A52-3962-401F-8488-13EE54243675}" srcOrd="3" destOrd="1" presId="urn:microsoft.com/office/officeart/2005/8/layout/hierarchy2"/>
    <dgm:cxn modelId="{B0ECF107-9E77-4E54-93DE-403755F18F38}" type="presParOf" srcId="{2DF34A52-3962-401F-8488-13EE54243675}" destId="{29F748CF-C0E7-4DEA-B3A3-0E8AEB5CA964}" srcOrd="0" destOrd="3" presId="urn:microsoft.com/office/officeart/2005/8/layout/hierarchy2"/>
    <dgm:cxn modelId="{F96F2BEA-8D14-4ADB-9CCE-E35FB7E409F4}" type="presOf" srcId="{C78C4F92-AD69-46C8-910C-41059E8ED0A9}" destId="{29F748CF-C0E7-4DEA-B3A3-0E8AEB5CA964}" srcOrd="0" destOrd="0" presId="urn:microsoft.com/office/officeart/2005/8/layout/hierarchy2"/>
    <dgm:cxn modelId="{74DCDB9F-CE3D-447E-B6C5-032F2C65B362}" type="presParOf" srcId="{2DF34A52-3962-401F-8488-13EE54243675}" destId="{02AC44EF-F1FC-4C54-8D55-2436304955F9}" srcOrd="1" destOrd="3" presId="urn:microsoft.com/office/officeart/2005/8/layout/hierarchy2"/>
    <dgm:cxn modelId="{4D1ED68B-0105-449B-AA48-563E124B1C97}" type="presParOf" srcId="{44F25638-8073-4DA7-9390-5AC06A304565}" destId="{2E81B90F-7494-41FF-808F-F7F82B993B40}" srcOrd="2" destOrd="1" presId="urn:microsoft.com/office/officeart/2005/8/layout/hierarchy2"/>
    <dgm:cxn modelId="{FE44508C-0015-4F72-BDC7-19501B9AD783}" type="presOf" srcId="{367D7799-1E5C-4947-8AD1-85D1E0D367AF}" destId="{2E81B90F-7494-41FF-808F-F7F82B993B40}" srcOrd="0" destOrd="0" presId="urn:microsoft.com/office/officeart/2005/8/layout/hierarchy2"/>
    <dgm:cxn modelId="{BD50DE41-B256-408D-A03C-181070CB9A2B}" type="presParOf" srcId="{2E81B90F-7494-41FF-808F-F7F82B993B40}" destId="{0F4B7785-0023-487B-801C-9850969E1D34}" srcOrd="0" destOrd="2" presId="urn:microsoft.com/office/officeart/2005/8/layout/hierarchy2"/>
    <dgm:cxn modelId="{1D456EC9-A1E0-4696-A182-196E1BB4E976}" type="presOf" srcId="{367D7799-1E5C-4947-8AD1-85D1E0D367AF}" destId="{0F4B7785-0023-487B-801C-9850969E1D34}" srcOrd="1" destOrd="0" presId="urn:microsoft.com/office/officeart/2005/8/layout/hierarchy2"/>
    <dgm:cxn modelId="{924D5568-FAE6-480D-BE60-DE9DF22BABE1}" type="presParOf" srcId="{44F25638-8073-4DA7-9390-5AC06A304565}" destId="{4925E953-147A-4210-9A9C-63730A307231}" srcOrd="3" destOrd="1" presId="urn:microsoft.com/office/officeart/2005/8/layout/hierarchy2"/>
    <dgm:cxn modelId="{ACD9891A-7748-4221-B576-4C96E92D0524}" type="presParOf" srcId="{4925E953-147A-4210-9A9C-63730A307231}" destId="{3D382021-A429-4403-82FF-5A95DD3EBB20}" srcOrd="0" destOrd="3" presId="urn:microsoft.com/office/officeart/2005/8/layout/hierarchy2"/>
    <dgm:cxn modelId="{48F5BB5F-78A8-40D1-8216-20499F12FAFD}" type="presOf" srcId="{4E4A1E17-A3EC-4A54-9171-277E11A0B287}" destId="{3D382021-A429-4403-82FF-5A95DD3EBB20}" srcOrd="0" destOrd="0" presId="urn:microsoft.com/office/officeart/2005/8/layout/hierarchy2"/>
    <dgm:cxn modelId="{31E5B5C0-789E-4D09-936D-CDF3B3ABA3CB}" type="presParOf" srcId="{4925E953-147A-4210-9A9C-63730A307231}" destId="{6D231649-1A42-47D5-A289-01058E6A05B6}" srcOrd="1" destOrd="3" presId="urn:microsoft.com/office/officeart/2005/8/layout/hierarchy2"/>
    <dgm:cxn modelId="{94CB08EA-B35B-4004-ABCD-9B42570DFB36}" type="presParOf" srcId="{6D231649-1A42-47D5-A289-01058E6A05B6}" destId="{B68D4CB7-ED76-4EEE-B7F0-455597F5F947}" srcOrd="0" destOrd="1" presId="urn:microsoft.com/office/officeart/2005/8/layout/hierarchy2"/>
    <dgm:cxn modelId="{891A6D1B-5A4A-418C-AAA5-32E78DBFA700}" type="presOf" srcId="{9EAB334F-AA91-4141-B6FE-557B19FCD964}" destId="{B68D4CB7-ED76-4EEE-B7F0-455597F5F947}" srcOrd="0" destOrd="0" presId="urn:microsoft.com/office/officeart/2005/8/layout/hierarchy2"/>
    <dgm:cxn modelId="{6AD53077-B181-49F0-AE9C-D47A1938FA45}" type="presParOf" srcId="{B68D4CB7-ED76-4EEE-B7F0-455597F5F947}" destId="{5CB1AA4B-5999-455A-85BE-A2532A5BECF0}" srcOrd="0" destOrd="0" presId="urn:microsoft.com/office/officeart/2005/8/layout/hierarchy2"/>
    <dgm:cxn modelId="{E35FD757-83D5-43BC-9DEB-83E8655C7A3F}" type="presOf" srcId="{9EAB334F-AA91-4141-B6FE-557B19FCD964}" destId="{5CB1AA4B-5999-455A-85BE-A2532A5BECF0}" srcOrd="1" destOrd="0" presId="urn:microsoft.com/office/officeart/2005/8/layout/hierarchy2"/>
    <dgm:cxn modelId="{42C87B40-4B98-4866-A34B-97D7D186EAD0}" type="presParOf" srcId="{6D231649-1A42-47D5-A289-01058E6A05B6}" destId="{A1B09372-2280-4FF7-9810-328BF9428FDA}" srcOrd="1" destOrd="1" presId="urn:microsoft.com/office/officeart/2005/8/layout/hierarchy2"/>
    <dgm:cxn modelId="{447A084F-6B3E-40D2-9469-57FD7824C2CF}" type="presParOf" srcId="{A1B09372-2280-4FF7-9810-328BF9428FDA}" destId="{402901F7-4C4B-47C4-BE12-824FDFB99F9B}" srcOrd="0" destOrd="1" presId="urn:microsoft.com/office/officeart/2005/8/layout/hierarchy2"/>
    <dgm:cxn modelId="{155C725D-5BDE-4831-95B3-CDE6EAF2113A}" type="presOf" srcId="{2B9D6902-DCB2-4AC4-BFAC-AF964742FD39}" destId="{402901F7-4C4B-47C4-BE12-824FDFB99F9B}" srcOrd="0" destOrd="0" presId="urn:microsoft.com/office/officeart/2005/8/layout/hierarchy2"/>
    <dgm:cxn modelId="{CADFE860-866B-46E1-A3EB-30CE86A54116}" type="presParOf" srcId="{A1B09372-2280-4FF7-9810-328BF9428FDA}" destId="{48115C91-152F-4201-BB89-A30029998550}" srcOrd="1" destOrd="1" presId="urn:microsoft.com/office/officeart/2005/8/layout/hierarchy2"/>
    <dgm:cxn modelId="{569EEEF5-FAE5-4D63-ABCF-1550A7B9A9B0}" type="presParOf" srcId="{6D231649-1A42-47D5-A289-01058E6A05B6}" destId="{DA474492-53A8-4BD7-8B94-321F780056EA}" srcOrd="2" destOrd="1" presId="urn:microsoft.com/office/officeart/2005/8/layout/hierarchy2"/>
    <dgm:cxn modelId="{8BE96BBA-4C7E-4AFA-87DD-8EB83DFBD8BA}" type="presOf" srcId="{B4092958-8E32-4331-90C1-D41A4CADAD76}" destId="{DA474492-53A8-4BD7-8B94-321F780056EA}" srcOrd="0" destOrd="0" presId="urn:microsoft.com/office/officeart/2005/8/layout/hierarchy2"/>
    <dgm:cxn modelId="{A5EA9426-9844-4C9C-A342-07EAE6B0E31D}" type="presParOf" srcId="{DA474492-53A8-4BD7-8B94-321F780056EA}" destId="{149D9897-794C-44C1-85F6-357625A99A17}" srcOrd="0" destOrd="2" presId="urn:microsoft.com/office/officeart/2005/8/layout/hierarchy2"/>
    <dgm:cxn modelId="{7058004F-DE52-4797-B008-938971370304}" type="presOf" srcId="{B4092958-8E32-4331-90C1-D41A4CADAD76}" destId="{149D9897-794C-44C1-85F6-357625A99A17}" srcOrd="1" destOrd="0" presId="urn:microsoft.com/office/officeart/2005/8/layout/hierarchy2"/>
    <dgm:cxn modelId="{950B8C6B-C281-489D-9DD7-F90E31E09BEA}" type="presParOf" srcId="{6D231649-1A42-47D5-A289-01058E6A05B6}" destId="{69FECE35-1864-4FF0-89AF-A50BAFD83BD6}" srcOrd="3" destOrd="1" presId="urn:microsoft.com/office/officeart/2005/8/layout/hierarchy2"/>
    <dgm:cxn modelId="{05B306A6-CE7A-4706-A1BC-EA4463FB30D7}" type="presParOf" srcId="{69FECE35-1864-4FF0-89AF-A50BAFD83BD6}" destId="{48CCCD5D-7CAA-49BF-9CC6-A8A02E4D463B}" srcOrd="0" destOrd="3" presId="urn:microsoft.com/office/officeart/2005/8/layout/hierarchy2"/>
    <dgm:cxn modelId="{87439B1F-2F58-41CB-882C-4ED3A8F7D123}" type="presOf" srcId="{3F31E8BC-7195-45FB-B75C-1FE42B6BD7DE}" destId="{48CCCD5D-7CAA-49BF-9CC6-A8A02E4D463B}" srcOrd="0" destOrd="0" presId="urn:microsoft.com/office/officeart/2005/8/layout/hierarchy2"/>
    <dgm:cxn modelId="{FB434B62-C1C4-4347-B42F-D954AECCC2CB}" type="presParOf" srcId="{69FECE35-1864-4FF0-89AF-A50BAFD83BD6}" destId="{AFDD421D-2184-48D8-91A7-D93A00F5A6EF}" srcOrd="1" destOrd="3"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E6BD899-5C5C-4011-9EED-2AB0DE600DAA}" type="doc">
      <dgm:prSet loTypeId="hierarchy" loCatId="hierarchy" qsTypeId="urn:microsoft.com/office/officeart/2005/8/quickstyle/simple2" qsCatId="simple" csTypeId="urn:microsoft.com/office/officeart/2005/8/colors/accent3_5" csCatId="accent1" phldr="0"/>
      <dgm:spPr/>
      <dgm:t>
        <a:bodyPr/>
        <a:p>
          <a:endParaRPr lang="zh-CN" altLang="en-US"/>
        </a:p>
      </dgm:t>
    </dgm:pt>
    <dgm:pt modelId="{FCFE85F6-B077-498B-92F5-2B62BC192196}">
      <dgm:prSet phldrT="[文本]" phldr="0" custT="1"/>
      <dgm:spPr/>
      <dgm:t>
        <a:bodyPr vert="horz" wrap="square"/>
        <a:p>
          <a:pPr algn="just">
            <a:lnSpc>
              <a:spcPct val="100000"/>
            </a:lnSpc>
            <a:spcBef>
              <a:spcPct val="0"/>
            </a:spcBef>
            <a:spcAft>
              <a:spcPct val="35000"/>
            </a:spcAft>
          </a:pPr>
          <a:r>
            <a:rPr lang="zh-CN" altLang="en-US" sz="2400" dirty="0">
              <a:uFillTx/>
              <a:latin typeface="仿宋" panose="02010609060101010101" charset="-122"/>
              <a:ea typeface="仿宋" panose="02010609060101010101" charset="-122"/>
              <a:cs typeface="宋体" panose="02010600030101010101" pitchFamily="2" charset="-122"/>
              <a:sym typeface="+mn-ea"/>
            </a:rPr>
            <a:t/>
          </a:r>
          <a:endParaRPr lang="zh-CN" altLang="en-US" sz="2400" dirty="0">
            <a:uFillTx/>
            <a:latin typeface="仿宋" panose="02010609060101010101" charset="-122"/>
            <a:ea typeface="仿宋" panose="02010609060101010101" charset="-122"/>
            <a:cs typeface="宋体" panose="02010600030101010101" pitchFamily="2" charset="-122"/>
            <a:sym typeface="+mn-ea"/>
          </a:endParaRPr>
        </a:p>
        <a:p>
          <a:pPr algn="just">
            <a:lnSpc>
              <a:spcPct val="100000"/>
            </a:lnSpc>
            <a:spcBef>
              <a:spcPct val="0"/>
            </a:spcBef>
            <a:spcAft>
              <a:spcPct val="35000"/>
            </a:spcAft>
          </a:pPr>
          <a:r>
            <a:rPr lang="zh-CN" altLang="en-US" sz="2400" dirty="0">
              <a:uFillTx/>
              <a:latin typeface="仿宋" panose="02010609060101010101" charset="-122"/>
              <a:ea typeface="仿宋" panose="02010609060101010101" charset="-122"/>
              <a:cs typeface="宋体" panose="02010600030101010101" pitchFamily="2" charset="-122"/>
              <a:sym typeface="+mn-ea"/>
            </a:rPr>
            <a:t/>
          </a:r>
          <a:endParaRPr lang="zh-CN" altLang="en-US" sz="2400" dirty="0">
            <a:uFillTx/>
            <a:latin typeface="仿宋" panose="02010609060101010101" charset="-122"/>
            <a:ea typeface="仿宋" panose="02010609060101010101" charset="-122"/>
            <a:cs typeface="宋体" panose="02010600030101010101" pitchFamily="2" charset="-122"/>
            <a:sym typeface="+mn-ea"/>
          </a:endParaRPr>
        </a:p>
        <a:p>
          <a:pPr algn="just">
            <a:lnSpc>
              <a:spcPct val="100000"/>
            </a:lnSpc>
            <a:spcBef>
              <a:spcPct val="0"/>
            </a:spcBef>
            <a:spcAft>
              <a:spcPct val="35000"/>
            </a:spcAft>
          </a:pPr>
          <a:r>
            <a:rPr lang="zh-CN" altLang="en-US" sz="2400" dirty="0">
              <a:uFillTx/>
              <a:latin typeface="仿宋" panose="02010609060101010101" charset="-122"/>
              <a:ea typeface="仿宋" panose="02010609060101010101" charset="-122"/>
              <a:cs typeface="宋体" panose="02010600030101010101" pitchFamily="2" charset="-122"/>
              <a:sym typeface="+mn-ea"/>
            </a:rPr>
            <a:t/>
          </a:r>
          <a:endParaRPr lang="zh-CN" altLang="en-US" sz="2400" dirty="0">
            <a:uFillTx/>
            <a:latin typeface="仿宋" panose="02010609060101010101" charset="-122"/>
            <a:ea typeface="仿宋" panose="02010609060101010101" charset="-122"/>
            <a:cs typeface="宋体" panose="02010600030101010101" pitchFamily="2" charset="-122"/>
            <a:sym typeface="+mn-ea"/>
          </a:endParaRPr>
        </a:p>
        <a:p>
          <a:pPr algn="just">
            <a:lnSpc>
              <a:spcPct val="100000"/>
            </a:lnSpc>
            <a:spcBef>
              <a:spcPct val="0"/>
            </a:spcBef>
            <a:spcAft>
              <a:spcPct val="35000"/>
            </a:spcAft>
          </a:pPr>
          <a:r>
            <a:rPr lang="zh-CN" altLang="en-US" sz="2400" dirty="0">
              <a:uFillTx/>
              <a:latin typeface="仿宋_GB2312" panose="02010609030101010101" charset="-122"/>
              <a:ea typeface="仿宋_GB2312" panose="02010609030101010101" charset="-122"/>
              <a:cs typeface="宋体" panose="02010600030101010101" pitchFamily="2" charset="-122"/>
              <a:sym typeface="+mn-ea"/>
            </a:rPr>
            <a:t>各级人民政府应当加强安全生产基础设施和能力建设，所需经费列入本级预算</a:t>
          </a:r>
          <a:r>
            <a:rPr lang="zh-CN" altLang="en-US" sz="2400">
              <a:latin typeface="仿宋_GB2312" panose="02010609030101010101" charset="-122"/>
              <a:ea typeface="仿宋_GB2312" panose="02010609030101010101" charset="-122"/>
            </a:rPr>
            <a:t/>
          </a:r>
          <a:endParaRPr lang="zh-CN" altLang="en-US" sz="2400">
            <a:latin typeface="仿宋_GB2312" panose="02010609030101010101" charset="-122"/>
            <a:ea typeface="仿宋_GB2312" panose="02010609030101010101" charset="-122"/>
          </a:endParaRPr>
        </a:p>
      </dgm:t>
    </dgm:pt>
    <dgm:pt modelId="{09C091E1-9403-4708-BDFD-DAAAD68964DF}" cxnId="{1D7FF762-F5DA-41E0-864F-BD58162F1704}" type="parTrans">
      <dgm:prSet/>
      <dgm:spPr/>
      <dgm:t>
        <a:bodyPr/>
        <a:p>
          <a:endParaRPr lang="zh-CN" altLang="en-US"/>
        </a:p>
      </dgm:t>
    </dgm:pt>
    <dgm:pt modelId="{0FD6F236-3391-4B89-8FC5-854F6A220676}" cxnId="{1D7FF762-F5DA-41E0-864F-BD58162F1704}" type="sibTrans">
      <dgm:prSet/>
      <dgm:spPr/>
      <dgm:t>
        <a:bodyPr/>
        <a:p>
          <a:endParaRPr lang="zh-CN" altLang="en-US"/>
        </a:p>
      </dgm:t>
    </dgm:pt>
    <dgm:pt modelId="{DCE60B07-EDBE-4359-B065-4531128E8340}">
      <dgm:prSet phldrT="[文本]" phldr="0" custT="0"/>
      <dgm:spPr/>
      <dgm:t>
        <a:bodyPr vert="horz" wrap="square"/>
        <a:p>
          <a:pPr>
            <a:lnSpc>
              <a:spcPct val="100000"/>
            </a:lnSpc>
            <a:spcBef>
              <a:spcPct val="0"/>
            </a:spcBef>
            <a:spcAft>
              <a:spcPct val="35000"/>
            </a:spcAft>
          </a:pPr>
          <a:r>
            <a:rPr lang="zh-CN" altLang="en-US" dirty="0">
              <a:uFillTx/>
              <a:latin typeface="仿宋" panose="02010609060101010101" charset="-122"/>
              <a:ea typeface="仿宋" panose="02010609060101010101" charset="-122"/>
              <a:cs typeface="宋体" panose="02010600030101010101" pitchFamily="2" charset="-122"/>
              <a:sym typeface="+mn-ea"/>
            </a:rPr>
            <a:t>县级以上地方各级人民政府应当组织有关部门建立完善</a:t>
          </a:r>
          <a:r>
            <a:rPr lang="zh-CN" altLang="en-US" dirty="0">
              <a:solidFill>
                <a:srgbClr val="FF0000"/>
              </a:solidFill>
              <a:uFillTx/>
              <a:latin typeface="仿宋" panose="02010609060101010101" charset="-122"/>
              <a:ea typeface="仿宋" panose="02010609060101010101" charset="-122"/>
              <a:cs typeface="宋体" panose="02010600030101010101" pitchFamily="2" charset="-122"/>
              <a:sym typeface="+mn-ea"/>
            </a:rPr>
            <a:t>安全风险评估与论证机制</a:t>
          </a:r>
          <a:r>
            <a:rPr lang="zh-CN" altLang="en-US" dirty="0">
              <a:uFillTx/>
              <a:latin typeface="仿宋" panose="02010609060101010101" charset="-122"/>
              <a:ea typeface="仿宋" panose="02010609060101010101" charset="-122"/>
              <a:cs typeface="宋体" panose="02010600030101010101" pitchFamily="2" charset="-122"/>
              <a:sym typeface="+mn-ea"/>
            </a:rPr>
            <a:t>，按照安全风险管控要求，进行产业规划和空间布局，并对位置相邻、行业相近、业态相似的生产经营单位实施重大安全风险联防联控；</a:t>
          </a:r>
          <a:r>
            <a:rPr lang="zh-CN" altLang="en-US"/>
            <a:t/>
          </a:r>
          <a:endParaRPr lang="zh-CN" altLang="en-US"/>
        </a:p>
      </dgm:t>
    </dgm:pt>
    <dgm:pt modelId="{69ED1C20-A93F-4767-AD53-CE1D12105555}" cxnId="{2384DDA8-028E-456E-B9E7-FBEF444EFE94}" type="parTrans">
      <dgm:prSet/>
      <dgm:spPr/>
      <dgm:t>
        <a:bodyPr/>
        <a:p>
          <a:endParaRPr lang="zh-CN" altLang="en-US"/>
        </a:p>
      </dgm:t>
    </dgm:pt>
    <dgm:pt modelId="{E5201F47-493A-4FBC-83E4-59E64E9445DB}" cxnId="{2384DDA8-028E-456E-B9E7-FBEF444EFE94}" type="sibTrans">
      <dgm:prSet/>
      <dgm:spPr/>
      <dgm:t>
        <a:bodyPr/>
        <a:p>
          <a:endParaRPr lang="zh-CN" altLang="en-US"/>
        </a:p>
      </dgm:t>
    </dgm:pt>
    <dgm:pt modelId="{00021300-0F81-42C2-8EA0-6AF1014EE09E}">
      <dgm:prSet phldrT="[文本]" phldr="0" custT="1"/>
      <dgm:spPr/>
      <dgm:t>
        <a:bodyPr vert="horz" wrap="square"/>
        <a:p>
          <a:pPr>
            <a:lnSpc>
              <a:spcPct val="100000"/>
            </a:lnSpc>
            <a:spcBef>
              <a:spcPct val="0"/>
            </a:spcBef>
            <a:spcAft>
              <a:spcPct val="35000"/>
            </a:spcAft>
          </a:pPr>
          <a:r>
            <a:rPr lang="zh-CN" altLang="en-US" sz="2000" dirty="0">
              <a:uFillTx/>
              <a:latin typeface="仿宋" panose="02010609060101010101" charset="-122"/>
              <a:ea typeface="仿宋" panose="02010609060101010101" charset="-122"/>
              <a:cs typeface="宋体" panose="02010600030101010101" pitchFamily="2" charset="-122"/>
              <a:sym typeface="+mn-ea"/>
            </a:rPr>
            <a:t>县级以上各级人民政府应当组织负有安全生产监督管理职责的部门依法</a:t>
          </a:r>
          <a:r>
            <a:rPr lang="zh-CN" altLang="en-US" sz="2000" dirty="0">
              <a:solidFill>
                <a:srgbClr val="FF0000"/>
              </a:solidFill>
              <a:uFillTx/>
              <a:latin typeface="仿宋" panose="02010609060101010101" charset="-122"/>
              <a:ea typeface="仿宋" panose="02010609060101010101" charset="-122"/>
              <a:cs typeface="宋体" panose="02010600030101010101" pitchFamily="2" charset="-122"/>
              <a:sym typeface="+mn-ea"/>
            </a:rPr>
            <a:t>编制安全生产权力和责任清单</a:t>
          </a:r>
          <a:r>
            <a:rPr lang="zh-CN" altLang="en-US" sz="2000" dirty="0">
              <a:uFillTx/>
              <a:latin typeface="仿宋" panose="02010609060101010101" charset="-122"/>
              <a:ea typeface="仿宋" panose="02010609060101010101" charset="-122"/>
              <a:cs typeface="宋体" panose="02010600030101010101" pitchFamily="2" charset="-122"/>
              <a:sym typeface="+mn-ea"/>
            </a:rPr>
            <a:t>，公开并接受社会监督；</a:t>
          </a:r>
          <a:endParaRPr lang="zh-CN" altLang="en-US" sz="2000" dirty="0">
            <a:uFillTx/>
            <a:latin typeface="仿宋" panose="02010609060101010101" charset="-122"/>
            <a:ea typeface="仿宋" panose="02010609060101010101" charset="-122"/>
            <a:cs typeface="宋体" panose="02010600030101010101" pitchFamily="2" charset="-122"/>
            <a:sym typeface="+mn-ea"/>
          </a:endParaRPr>
        </a:p>
        <a:p>
          <a:pPr>
            <a:lnSpc>
              <a:spcPct val="100000"/>
            </a:lnSpc>
            <a:spcBef>
              <a:spcPct val="0"/>
            </a:spcBef>
            <a:spcAft>
              <a:spcPct val="35000"/>
            </a:spcAft>
          </a:pPr>
          <a:r>
            <a:rPr lang="zh-CN" altLang="en-US" sz="1800">
              <a:latin typeface="楷体" panose="02010609060101010101" charset="-122"/>
              <a:ea typeface="楷体" panose="02010609060101010101" charset="-122"/>
            </a:rPr>
            <a:t>县级以上各级人民政府应当组织负有安全生产监督管理职责的部门依法编制安全生产权力和责任清单，公开并接受社会监督。               </a:t>
          </a:r>
          <a:r>
            <a:rPr lang="en-US" altLang="zh-CN" sz="1800">
              <a:latin typeface="楷体" panose="02010609060101010101" charset="-122"/>
              <a:ea typeface="楷体" panose="02010609060101010101" charset="-122"/>
            </a:rPr>
            <a:t>——</a:t>
          </a:r>
          <a:r>
            <a:rPr lang="zh-CN" altLang="en-US" sz="1800">
              <a:latin typeface="楷体" panose="02010609060101010101" charset="-122"/>
              <a:ea typeface="楷体" panose="02010609060101010101" charset="-122"/>
            </a:rPr>
            <a:t>《安全生产法》第十七条</a:t>
          </a:r>
          <a:r>
            <a:rPr lang="zh-CN" altLang="en-US" sz="1800">
              <a:latin typeface="楷体" panose="02010609060101010101" charset="-122"/>
              <a:ea typeface="楷体" panose="02010609060101010101" charset="-122"/>
            </a:rPr>
            <a:t/>
          </a:r>
          <a:endParaRPr lang="zh-CN" altLang="en-US" sz="1800">
            <a:latin typeface="楷体" panose="02010609060101010101" charset="-122"/>
            <a:ea typeface="楷体" panose="02010609060101010101" charset="-122"/>
          </a:endParaRPr>
        </a:p>
      </dgm:t>
    </dgm:pt>
    <dgm:pt modelId="{38BC0258-B189-45F6-B5BE-53976450D368}" cxnId="{38A85E7A-29CB-436A-A878-52CFA6AC55FA}" type="parTrans">
      <dgm:prSet/>
      <dgm:spPr/>
      <dgm:t>
        <a:bodyPr/>
        <a:p>
          <a:endParaRPr lang="zh-CN" altLang="en-US"/>
        </a:p>
      </dgm:t>
    </dgm:pt>
    <dgm:pt modelId="{81C7C63E-2650-48E4-B1B1-9ED69F34852C}" cxnId="{38A85E7A-29CB-436A-A878-52CFA6AC55FA}" type="sibTrans">
      <dgm:prSet/>
      <dgm:spPr/>
      <dgm:t>
        <a:bodyPr/>
        <a:p>
          <a:endParaRPr lang="zh-CN" altLang="en-US"/>
        </a:p>
      </dgm:t>
    </dgm:pt>
    <dgm:pt modelId="{FFFC2AC3-1A38-497F-95BC-32764EC2582B}">
      <dgm:prSet phldrT="[文本]" phldr="0" custT="0"/>
      <dgm:spPr/>
      <dgm:t>
        <a:bodyPr vert="horz" wrap="square"/>
        <a:p>
          <a:pPr>
            <a:lnSpc>
              <a:spcPct val="100000"/>
            </a:lnSpc>
            <a:spcBef>
              <a:spcPct val="0"/>
            </a:spcBef>
            <a:spcAft>
              <a:spcPct val="35000"/>
            </a:spcAft>
          </a:pPr>
          <a:r>
            <a:rPr lang="zh-CN" altLang="en-US" dirty="0">
              <a:uFillTx/>
              <a:latin typeface="仿宋" panose="02010609060101010101" charset="-122"/>
              <a:ea typeface="仿宋" panose="02010609060101010101" charset="-122"/>
              <a:cs typeface="宋体" panose="02010600030101010101" pitchFamily="2" charset="-122"/>
              <a:sym typeface="+mn-ea"/>
            </a:rPr>
            <a:t>乡镇人民政府和街道办事处，以及开发区、工业园区、港区、风景区等，应当明确负责</a:t>
          </a:r>
          <a:r>
            <a:rPr lang="zh-CN" altLang="en-US" dirty="0">
              <a:solidFill>
                <a:srgbClr val="FF0000"/>
              </a:solidFill>
              <a:uFillTx/>
              <a:latin typeface="仿宋" panose="02010609060101010101" charset="-122"/>
              <a:ea typeface="仿宋" panose="02010609060101010101" charset="-122"/>
              <a:cs typeface="宋体" panose="02010600030101010101" pitchFamily="2" charset="-122"/>
              <a:sym typeface="+mn-ea"/>
            </a:rPr>
            <a:t>安全生产监督管理的有关工作机构及其职责</a:t>
          </a:r>
          <a:r>
            <a:rPr lang="zh-CN" altLang="en-US" dirty="0">
              <a:uFillTx/>
              <a:latin typeface="仿宋" panose="02010609060101010101" charset="-122"/>
              <a:ea typeface="仿宋" panose="02010609060101010101" charset="-122"/>
              <a:cs typeface="宋体" panose="02010600030101010101" pitchFamily="2" charset="-122"/>
              <a:sym typeface="+mn-ea"/>
            </a:rPr>
            <a:t>，加强安全生产监管力量建设，制定相应的生产安全事故应急救援预案，协助人民政府有关部门或者按照授权依法履行生产安全事故应急救援工作职责；</a:t>
          </a:r>
          <a:r>
            <a:rPr lang="zh-CN" altLang="en-US"/>
            <a:t/>
          </a:r>
          <a:endParaRPr lang="zh-CN" altLang="en-US"/>
        </a:p>
      </dgm:t>
    </dgm:pt>
    <dgm:pt modelId="{ADB291FF-1A63-4BFA-87B7-541268AAA7A1}" cxnId="{BFF1DF79-A624-4062-BCE2-67A63C9D4870}" type="parTrans">
      <dgm:prSet/>
      <dgm:spPr/>
      <dgm:t>
        <a:bodyPr/>
        <a:p>
          <a:endParaRPr lang="zh-CN" altLang="en-US"/>
        </a:p>
      </dgm:t>
    </dgm:pt>
    <dgm:pt modelId="{B477E929-B0FF-4D30-ADF9-58F779AB3475}" cxnId="{BFF1DF79-A624-4062-BCE2-67A63C9D4870}" type="sibTrans">
      <dgm:prSet/>
      <dgm:spPr/>
      <dgm:t>
        <a:bodyPr/>
        <a:p>
          <a:endParaRPr lang="zh-CN" altLang="en-US"/>
        </a:p>
      </dgm:t>
    </dgm:pt>
    <dgm:pt modelId="{875EF6B1-AE5C-463F-9955-7F0963FF555C}" type="pres">
      <dgm:prSet presAssocID="{FE6BD899-5C5C-4011-9EED-2AB0DE600DAA}" presName="vert0" presStyleCnt="0">
        <dgm:presLayoutVars>
          <dgm:dir/>
          <dgm:animOne val="branch"/>
          <dgm:animLvl val="lvl"/>
        </dgm:presLayoutVars>
      </dgm:prSet>
      <dgm:spPr/>
    </dgm:pt>
    <dgm:pt modelId="{7653844C-BDD2-4C9E-B63A-175B83793DF9}" type="pres">
      <dgm:prSet presAssocID="{FCFE85F6-B077-498B-92F5-2B62BC192196}" presName="thickLine" presStyleLbl="alignNode1" presStyleIdx="0" presStyleCnt="1"/>
      <dgm:spPr/>
    </dgm:pt>
    <dgm:pt modelId="{18B56ADC-D6A5-4D13-AB02-1D35E74FD7B6}" type="pres">
      <dgm:prSet presAssocID="{FCFE85F6-B077-498B-92F5-2B62BC192196}" presName="horz1" presStyleCnt="0"/>
      <dgm:spPr/>
    </dgm:pt>
    <dgm:pt modelId="{3A17F332-CF75-4F2F-B66E-230323E8FB66}" type="pres">
      <dgm:prSet presAssocID="{FCFE85F6-B077-498B-92F5-2B62BC192196}" presName="tx1" presStyleLbl="revTx" presStyleIdx="0" presStyleCnt="4"/>
      <dgm:spPr/>
    </dgm:pt>
    <dgm:pt modelId="{042B18AA-70AF-4E28-A52C-50676B51A287}" type="pres">
      <dgm:prSet presAssocID="{FCFE85F6-B077-498B-92F5-2B62BC192196}" presName="vert1" presStyleCnt="0"/>
      <dgm:spPr/>
    </dgm:pt>
    <dgm:pt modelId="{28A1D33A-9140-450E-A642-9FA16AE39CB6}" type="pres">
      <dgm:prSet presAssocID="{DCE60B07-EDBE-4359-B065-4531128E8340}" presName="vertSpace2a" presStyleCnt="0"/>
      <dgm:spPr/>
    </dgm:pt>
    <dgm:pt modelId="{5DD4E426-A3B8-448F-8153-5FFB951AE88B}" type="pres">
      <dgm:prSet presAssocID="{DCE60B07-EDBE-4359-B065-4531128E8340}" presName="horz2" presStyleCnt="0"/>
      <dgm:spPr/>
    </dgm:pt>
    <dgm:pt modelId="{A87A666E-C90B-4A12-A15E-F0EEDAA5C453}" type="pres">
      <dgm:prSet presAssocID="{DCE60B07-EDBE-4359-B065-4531128E8340}" presName="horzSpace2" presStyleCnt="0"/>
      <dgm:spPr/>
    </dgm:pt>
    <dgm:pt modelId="{63E44FC5-9EEE-4797-80DE-F81C39EB2BA3}" type="pres">
      <dgm:prSet presAssocID="{DCE60B07-EDBE-4359-B065-4531128E8340}" presName="tx2" presStyleLbl="revTx" presStyleIdx="1" presStyleCnt="4"/>
      <dgm:spPr/>
    </dgm:pt>
    <dgm:pt modelId="{5B3E0EA9-67C2-4B8F-BB30-38641E4ED9E8}" type="pres">
      <dgm:prSet presAssocID="{DCE60B07-EDBE-4359-B065-4531128E8340}" presName="vert2" presStyleCnt="0"/>
      <dgm:spPr/>
    </dgm:pt>
    <dgm:pt modelId="{41290723-F512-4CCE-8805-7EBFC17C077B}" type="pres">
      <dgm:prSet presAssocID="{DCE60B07-EDBE-4359-B065-4531128E8340}" presName="thinLine2b" presStyleLbl="callout" presStyleIdx="0" presStyleCnt="3"/>
      <dgm:spPr/>
    </dgm:pt>
    <dgm:pt modelId="{E7290C8A-CE93-48AA-BD68-B11B838A14CB}" type="pres">
      <dgm:prSet presAssocID="{DCE60B07-EDBE-4359-B065-4531128E8340}" presName="vertSpace2b" presStyleCnt="0"/>
      <dgm:spPr/>
    </dgm:pt>
    <dgm:pt modelId="{FFC3C51F-3047-42FC-847C-5CA33C559037}" type="pres">
      <dgm:prSet presAssocID="{00021300-0F81-42C2-8EA0-6AF1014EE09E}" presName="horz2" presStyleCnt="0"/>
      <dgm:spPr/>
    </dgm:pt>
    <dgm:pt modelId="{3641F73C-6D52-4E6C-9881-E55D34A64453}" type="pres">
      <dgm:prSet presAssocID="{00021300-0F81-42C2-8EA0-6AF1014EE09E}" presName="horzSpace2" presStyleCnt="0"/>
      <dgm:spPr/>
    </dgm:pt>
    <dgm:pt modelId="{4B6BF950-00B4-44A5-8C15-34C8D97692EF}" type="pres">
      <dgm:prSet presAssocID="{00021300-0F81-42C2-8EA0-6AF1014EE09E}" presName="tx2" presStyleLbl="revTx" presStyleIdx="2" presStyleCnt="4"/>
      <dgm:spPr/>
    </dgm:pt>
    <dgm:pt modelId="{CA62F65C-AA2E-4863-999B-C2BC2F85CEC2}" type="pres">
      <dgm:prSet presAssocID="{00021300-0F81-42C2-8EA0-6AF1014EE09E}" presName="vert2" presStyleCnt="0"/>
      <dgm:spPr/>
    </dgm:pt>
    <dgm:pt modelId="{8A3CE341-7BCF-45C6-99BF-5C93DEC138A0}" type="pres">
      <dgm:prSet presAssocID="{00021300-0F81-42C2-8EA0-6AF1014EE09E}" presName="thinLine2b" presStyleLbl="callout" presStyleIdx="1" presStyleCnt="3"/>
      <dgm:spPr/>
    </dgm:pt>
    <dgm:pt modelId="{D4877467-6E28-4E21-8AF9-2A1925DFD45D}" type="pres">
      <dgm:prSet presAssocID="{00021300-0F81-42C2-8EA0-6AF1014EE09E}" presName="vertSpace2b" presStyleCnt="0"/>
      <dgm:spPr/>
    </dgm:pt>
    <dgm:pt modelId="{86CDED68-A835-4E3D-88DF-D95E4230812E}" type="pres">
      <dgm:prSet presAssocID="{FFFC2AC3-1A38-497F-95BC-32764EC2582B}" presName="horz2" presStyleCnt="0"/>
      <dgm:spPr/>
    </dgm:pt>
    <dgm:pt modelId="{EF64B683-305A-4D4A-8A1A-57E7CE15E390}" type="pres">
      <dgm:prSet presAssocID="{FFFC2AC3-1A38-497F-95BC-32764EC2582B}" presName="horzSpace2" presStyleCnt="0"/>
      <dgm:spPr/>
    </dgm:pt>
    <dgm:pt modelId="{2DBF34BB-3F4A-454D-9FAD-6C9F48575974}" type="pres">
      <dgm:prSet presAssocID="{FFFC2AC3-1A38-497F-95BC-32764EC2582B}" presName="tx2" presStyleLbl="revTx" presStyleIdx="3" presStyleCnt="4"/>
      <dgm:spPr/>
    </dgm:pt>
    <dgm:pt modelId="{3934FCC1-D3F7-4B88-83DB-970E77B3F0E0}" type="pres">
      <dgm:prSet presAssocID="{FFFC2AC3-1A38-497F-95BC-32764EC2582B}" presName="vert2" presStyleCnt="0"/>
      <dgm:spPr/>
    </dgm:pt>
    <dgm:pt modelId="{5F691AA7-41B2-4E8C-83B5-522F2EAF4EB3}" type="pres">
      <dgm:prSet presAssocID="{FFFC2AC3-1A38-497F-95BC-32764EC2582B}" presName="thinLine2b" presStyleLbl="callout" presStyleIdx="2" presStyleCnt="3"/>
      <dgm:spPr/>
    </dgm:pt>
    <dgm:pt modelId="{CFCE2EE3-91CA-4264-A26E-835808A3255E}" type="pres">
      <dgm:prSet presAssocID="{FFFC2AC3-1A38-497F-95BC-32764EC2582B}" presName="vertSpace2b" presStyleCnt="0"/>
      <dgm:spPr/>
    </dgm:pt>
  </dgm:ptLst>
  <dgm:cxnLst>
    <dgm:cxn modelId="{1D7FF762-F5DA-41E0-864F-BD58162F1704}" srcId="{FE6BD899-5C5C-4011-9EED-2AB0DE600DAA}" destId="{FCFE85F6-B077-498B-92F5-2B62BC192196}" srcOrd="0" destOrd="0" parTransId="{09C091E1-9403-4708-BDFD-DAAAD68964DF}" sibTransId="{0FD6F236-3391-4B89-8FC5-854F6A220676}"/>
    <dgm:cxn modelId="{2384DDA8-028E-456E-B9E7-FBEF444EFE94}" srcId="{FCFE85F6-B077-498B-92F5-2B62BC192196}" destId="{DCE60B07-EDBE-4359-B065-4531128E8340}" srcOrd="0" destOrd="0" parTransId="{69ED1C20-A93F-4767-AD53-CE1D12105555}" sibTransId="{E5201F47-493A-4FBC-83E4-59E64E9445DB}"/>
    <dgm:cxn modelId="{38A85E7A-29CB-436A-A878-52CFA6AC55FA}" srcId="{FCFE85F6-B077-498B-92F5-2B62BC192196}" destId="{00021300-0F81-42C2-8EA0-6AF1014EE09E}" srcOrd="1" destOrd="0" parTransId="{38BC0258-B189-45F6-B5BE-53976450D368}" sibTransId="{81C7C63E-2650-48E4-B1B1-9ED69F34852C}"/>
    <dgm:cxn modelId="{BFF1DF79-A624-4062-BCE2-67A63C9D4870}" srcId="{FCFE85F6-B077-498B-92F5-2B62BC192196}" destId="{FFFC2AC3-1A38-497F-95BC-32764EC2582B}" srcOrd="2" destOrd="0" parTransId="{ADB291FF-1A63-4BFA-87B7-541268AAA7A1}" sibTransId="{B477E929-B0FF-4D30-ADF9-58F779AB3475}"/>
    <dgm:cxn modelId="{406F6D07-F32F-40B3-9A34-878B67465520}" type="presOf" srcId="{FE6BD899-5C5C-4011-9EED-2AB0DE600DAA}" destId="{875EF6B1-AE5C-463F-9955-7F0963FF555C}" srcOrd="0" destOrd="0" presId="urn:microsoft.com/office/officeart/2008/layout/LinedList"/>
    <dgm:cxn modelId="{C427D077-9571-40FF-A019-E278BDB1767A}" type="presParOf" srcId="{875EF6B1-AE5C-463F-9955-7F0963FF555C}" destId="{7653844C-BDD2-4C9E-B63A-175B83793DF9}" srcOrd="0" destOrd="0" presId="urn:microsoft.com/office/officeart/2008/layout/LinedList"/>
    <dgm:cxn modelId="{4BD171F0-840B-43F3-9134-40095A639609}" type="presParOf" srcId="{875EF6B1-AE5C-463F-9955-7F0963FF555C}" destId="{18B56ADC-D6A5-4D13-AB02-1D35E74FD7B6}" srcOrd="1" destOrd="0" presId="urn:microsoft.com/office/officeart/2008/layout/LinedList"/>
    <dgm:cxn modelId="{83430031-9494-427A-9F90-7F6B057D23B7}" type="presParOf" srcId="{18B56ADC-D6A5-4D13-AB02-1D35E74FD7B6}" destId="{3A17F332-CF75-4F2F-B66E-230323E8FB66}" srcOrd="0" destOrd="1" presId="urn:microsoft.com/office/officeart/2008/layout/LinedList"/>
    <dgm:cxn modelId="{AC4ACF55-AF3E-408D-92DB-C355A7533439}" type="presOf" srcId="{FCFE85F6-B077-498B-92F5-2B62BC192196}" destId="{3A17F332-CF75-4F2F-B66E-230323E8FB66}" srcOrd="0" destOrd="0" presId="urn:microsoft.com/office/officeart/2008/layout/LinedList"/>
    <dgm:cxn modelId="{313B6B24-21A8-49F6-A8A4-AABB730F82D5}" type="presParOf" srcId="{18B56ADC-D6A5-4D13-AB02-1D35E74FD7B6}" destId="{042B18AA-70AF-4E28-A52C-50676B51A287}" srcOrd="1" destOrd="1" presId="urn:microsoft.com/office/officeart/2008/layout/LinedList"/>
    <dgm:cxn modelId="{1B2C98B9-FCD4-4738-BA22-E1DE360CDB9B}" type="presParOf" srcId="{042B18AA-70AF-4E28-A52C-50676B51A287}" destId="{28A1D33A-9140-450E-A642-9FA16AE39CB6}" srcOrd="0" destOrd="1" presId="urn:microsoft.com/office/officeart/2008/layout/LinedList"/>
    <dgm:cxn modelId="{6E8C7DF7-3D3B-492C-96F1-BD75C5414CD6}" type="presParOf" srcId="{042B18AA-70AF-4E28-A52C-50676B51A287}" destId="{5DD4E426-A3B8-448F-8153-5FFB951AE88B}" srcOrd="1" destOrd="1" presId="urn:microsoft.com/office/officeart/2008/layout/LinedList"/>
    <dgm:cxn modelId="{0FBA105D-48D3-4313-B265-8826E51872FE}" type="presParOf" srcId="{5DD4E426-A3B8-448F-8153-5FFB951AE88B}" destId="{A87A666E-C90B-4A12-A15E-F0EEDAA5C453}" srcOrd="0" destOrd="1" presId="urn:microsoft.com/office/officeart/2008/layout/LinedList"/>
    <dgm:cxn modelId="{B2C4D655-9BF9-4244-873F-8D5D98B224CA}" type="presParOf" srcId="{5DD4E426-A3B8-448F-8153-5FFB951AE88B}" destId="{63E44FC5-9EEE-4797-80DE-F81C39EB2BA3}" srcOrd="1" destOrd="1" presId="urn:microsoft.com/office/officeart/2008/layout/LinedList"/>
    <dgm:cxn modelId="{926E4478-1DBC-42F4-AFB8-E21B0973529A}" type="presOf" srcId="{DCE60B07-EDBE-4359-B065-4531128E8340}" destId="{63E44FC5-9EEE-4797-80DE-F81C39EB2BA3}" srcOrd="0" destOrd="0" presId="urn:microsoft.com/office/officeart/2008/layout/LinedList"/>
    <dgm:cxn modelId="{32CC8242-876A-43A0-891A-944A2859627E}" type="presParOf" srcId="{5DD4E426-A3B8-448F-8153-5FFB951AE88B}" destId="{5B3E0EA9-67C2-4B8F-BB30-38641E4ED9E8}" srcOrd="2" destOrd="1" presId="urn:microsoft.com/office/officeart/2008/layout/LinedList"/>
    <dgm:cxn modelId="{F76154E9-06E1-417F-BECF-A620C7EB9229}" type="presParOf" srcId="{042B18AA-70AF-4E28-A52C-50676B51A287}" destId="{41290723-F512-4CCE-8805-7EBFC17C077B}" srcOrd="2" destOrd="1" presId="urn:microsoft.com/office/officeart/2008/layout/LinedList"/>
    <dgm:cxn modelId="{4EF58E2A-7AAE-4F5A-B3AA-9FB939249409}" type="presParOf" srcId="{042B18AA-70AF-4E28-A52C-50676B51A287}" destId="{E7290C8A-CE93-48AA-BD68-B11B838A14CB}" srcOrd="3" destOrd="1" presId="urn:microsoft.com/office/officeart/2008/layout/LinedList"/>
    <dgm:cxn modelId="{663636BA-F331-4DFF-8531-FD8E0FC066B9}" type="presParOf" srcId="{042B18AA-70AF-4E28-A52C-50676B51A287}" destId="{FFC3C51F-3047-42FC-847C-5CA33C559037}" srcOrd="4" destOrd="1" presId="urn:microsoft.com/office/officeart/2008/layout/LinedList"/>
    <dgm:cxn modelId="{AA445CBC-712D-496B-90E0-8F457522AA1F}" type="presParOf" srcId="{FFC3C51F-3047-42FC-847C-5CA33C559037}" destId="{3641F73C-6D52-4E6C-9881-E55D34A64453}" srcOrd="0" destOrd="4" presId="urn:microsoft.com/office/officeart/2008/layout/LinedList"/>
    <dgm:cxn modelId="{B3D5BA1B-967D-4941-B982-ADA15D94CD05}" type="presParOf" srcId="{FFC3C51F-3047-42FC-847C-5CA33C559037}" destId="{4B6BF950-00B4-44A5-8C15-34C8D97692EF}" srcOrd="1" destOrd="4" presId="urn:microsoft.com/office/officeart/2008/layout/LinedList"/>
    <dgm:cxn modelId="{5413C2D3-48A4-46AB-A2B7-205626BC41E0}" type="presOf" srcId="{00021300-0F81-42C2-8EA0-6AF1014EE09E}" destId="{4B6BF950-00B4-44A5-8C15-34C8D97692EF}" srcOrd="0" destOrd="0" presId="urn:microsoft.com/office/officeart/2008/layout/LinedList"/>
    <dgm:cxn modelId="{B06ACFB6-9B6E-4330-9BA3-0CE22D39CB80}" type="presParOf" srcId="{FFC3C51F-3047-42FC-847C-5CA33C559037}" destId="{CA62F65C-AA2E-4863-999B-C2BC2F85CEC2}" srcOrd="2" destOrd="4" presId="urn:microsoft.com/office/officeart/2008/layout/LinedList"/>
    <dgm:cxn modelId="{CA88D6BF-3F7D-4B25-90BB-DECFDB7BB4E6}" type="presParOf" srcId="{042B18AA-70AF-4E28-A52C-50676B51A287}" destId="{8A3CE341-7BCF-45C6-99BF-5C93DEC138A0}" srcOrd="5" destOrd="1" presId="urn:microsoft.com/office/officeart/2008/layout/LinedList"/>
    <dgm:cxn modelId="{09B74C9C-6CA0-40B7-A505-A9467AE2EE9E}" type="presParOf" srcId="{042B18AA-70AF-4E28-A52C-50676B51A287}" destId="{D4877467-6E28-4E21-8AF9-2A1925DFD45D}" srcOrd="6" destOrd="1" presId="urn:microsoft.com/office/officeart/2008/layout/LinedList"/>
    <dgm:cxn modelId="{9CF2D480-ABD6-4B75-9742-BA34C1A9C347}" type="presParOf" srcId="{042B18AA-70AF-4E28-A52C-50676B51A287}" destId="{86CDED68-A835-4E3D-88DF-D95E4230812E}" srcOrd="7" destOrd="1" presId="urn:microsoft.com/office/officeart/2008/layout/LinedList"/>
    <dgm:cxn modelId="{9047535D-0425-40C0-A24A-18B9D231883D}" type="presParOf" srcId="{86CDED68-A835-4E3D-88DF-D95E4230812E}" destId="{EF64B683-305A-4D4A-8A1A-57E7CE15E390}" srcOrd="0" destOrd="7" presId="urn:microsoft.com/office/officeart/2008/layout/LinedList"/>
    <dgm:cxn modelId="{67FD4E2A-E5E0-442A-9982-ADFC883DE4A1}" type="presParOf" srcId="{86CDED68-A835-4E3D-88DF-D95E4230812E}" destId="{2DBF34BB-3F4A-454D-9FAD-6C9F48575974}" srcOrd="1" destOrd="7" presId="urn:microsoft.com/office/officeart/2008/layout/LinedList"/>
    <dgm:cxn modelId="{39F9204A-7A7F-4972-82D8-9C21CE7680E0}" type="presOf" srcId="{FFFC2AC3-1A38-497F-95BC-32764EC2582B}" destId="{2DBF34BB-3F4A-454D-9FAD-6C9F48575974}" srcOrd="0" destOrd="0" presId="urn:microsoft.com/office/officeart/2008/layout/LinedList"/>
    <dgm:cxn modelId="{1D1E607B-8830-41E7-B2B0-B9FEA9BFA5BB}" type="presParOf" srcId="{86CDED68-A835-4E3D-88DF-D95E4230812E}" destId="{3934FCC1-D3F7-4B88-83DB-970E77B3F0E0}" srcOrd="2" destOrd="7" presId="urn:microsoft.com/office/officeart/2008/layout/LinedList"/>
    <dgm:cxn modelId="{19572704-3464-43BC-B49A-9A06D9C3B494}" type="presParOf" srcId="{042B18AA-70AF-4E28-A52C-50676B51A287}" destId="{5F691AA7-41B2-4E8C-83B5-522F2EAF4EB3}" srcOrd="8" destOrd="1" presId="urn:microsoft.com/office/officeart/2008/layout/LinedList"/>
    <dgm:cxn modelId="{F42FC8A0-AC76-4B38-ADA6-36F906C0F2CD}" type="presParOf" srcId="{042B18AA-70AF-4E28-A52C-50676B51A287}" destId="{CFCE2EE3-91CA-4264-A26E-835808A3255E}" srcOrd="9" destOrd="1"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6C320EB-5352-40AA-A0A9-C13066E1373C}" type="doc">
      <dgm:prSet loTypeId="list" loCatId="list" qsTypeId="urn:microsoft.com/office/officeart/2005/8/quickstyle/simple1" qsCatId="simple" csTypeId="urn:microsoft.com/office/officeart/2005/8/colors/accent1_2" csCatId="accent1" phldr="0"/>
      <dgm:spPr/>
      <dgm:t>
        <a:bodyPr/>
        <a:p>
          <a:endParaRPr lang="zh-CN" altLang="en-US"/>
        </a:p>
      </dgm:t>
    </dgm:pt>
    <dgm:pt modelId="{773C5012-55F9-436E-B78B-2A38D8AAA0C0}">
      <dgm:prSet phldrT="[文本]" phldr="0" custT="1"/>
      <dgm:spPr/>
      <dgm:t>
        <a:bodyPr vert="horz" wrap="square"/>
        <a:p>
          <a:pPr>
            <a:lnSpc>
              <a:spcPct val="100000"/>
            </a:lnSpc>
            <a:spcBef>
              <a:spcPct val="0"/>
            </a:spcBef>
            <a:spcAft>
              <a:spcPct val="35000"/>
            </a:spcAft>
          </a:pPr>
          <a:r>
            <a:rPr lang="zh-CN" altLang="en-US" sz="2400" dirty="0">
              <a:uFillTx/>
              <a:latin typeface="仿宋" panose="02010609060101010101" charset="-122"/>
              <a:ea typeface="仿宋" panose="02010609060101010101" charset="-122"/>
              <a:cs typeface="宋体" panose="02010600030101010101" pitchFamily="2" charset="-122"/>
              <a:sym typeface="+mn-ea"/>
            </a:rPr>
            <a:t>一是应急管理部门</a:t>
          </a:r>
          <a:r>
            <a:rPr lang="zh-CN" altLang="en-US" sz="2400"/>
            <a:t/>
          </a:r>
          <a:endParaRPr lang="zh-CN" altLang="en-US" sz="2400"/>
        </a:p>
      </dgm:t>
    </dgm:pt>
    <dgm:pt modelId="{E1399106-9BE2-43F4-9430-F473CB36780F}" cxnId="{F216CE98-2FA0-4E31-A3E2-0DAA2A3E24EF}" type="parTrans">
      <dgm:prSet/>
      <dgm:spPr/>
      <dgm:t>
        <a:bodyPr/>
        <a:p>
          <a:endParaRPr lang="zh-CN" altLang="en-US"/>
        </a:p>
      </dgm:t>
    </dgm:pt>
    <dgm:pt modelId="{507A6FE3-4D55-4ED6-A973-429D64C5DF28}" cxnId="{F216CE98-2FA0-4E31-A3E2-0DAA2A3E24EF}" type="sibTrans">
      <dgm:prSet/>
      <dgm:spPr/>
      <dgm:t>
        <a:bodyPr/>
        <a:p>
          <a:endParaRPr lang="zh-CN" altLang="en-US"/>
        </a:p>
      </dgm:t>
    </dgm:pt>
    <dgm:pt modelId="{BF2D71F9-AAA3-4B9C-95AF-408F6896D78F}">
      <dgm:prSet phldr="0" custT="1"/>
      <dgm:spPr/>
      <dgm:t>
        <a:bodyPr vert="horz" wrap="square"/>
        <a:p>
          <a:pPr>
            <a:lnSpc>
              <a:spcPct val="100000"/>
            </a:lnSpc>
            <a:spcBef>
              <a:spcPct val="0"/>
            </a:spcBef>
            <a:spcAft>
              <a:spcPct val="15000"/>
            </a:spcAft>
          </a:pPr>
          <a:r>
            <a:rPr sz="2400">
              <a:latin typeface="仿宋" panose="02010609060101010101" charset="-122"/>
              <a:ea typeface="仿宋" panose="02010609060101010101" charset="-122"/>
              <a:cs typeface="仿宋" panose="02010609060101010101" charset="-122"/>
              <a:sym typeface="+mn-ea"/>
            </a:rPr>
            <a:t>第</a:t>
          </a:r>
          <a:r>
            <a:rPr lang="zh-CN" altLang="en-US" sz="2400" dirty="0">
              <a:uFillTx/>
              <a:latin typeface="仿宋" panose="02010609060101010101" charset="-122"/>
              <a:ea typeface="仿宋" panose="02010609060101010101" charset="-122"/>
              <a:cs typeface="仿宋" panose="02010609060101010101" charset="-122"/>
              <a:sym typeface="+mn-ea"/>
            </a:rPr>
            <a:t>十条规定负责“综合监督管理”，部分行业直接监管职责。直接监管的行业，比如冶金、有色、建材、轻工、纺织、机械、烟草、商贸这八大行业，还有危化品、烟花爆竹等，这都是应急管理部直接监管的。</a:t>
          </a:r>
          <a:r>
            <a:rPr lang="zh-CN" altLang="en-US" sz="2400" dirty="0">
              <a:uFillTx/>
              <a:latin typeface="仿宋" panose="02010609060101010101" charset="-122"/>
              <a:ea typeface="仿宋" panose="02010609060101010101" charset="-122"/>
              <a:cs typeface="仿宋" panose="02010609060101010101" charset="-122"/>
              <a:sym typeface="+mn-ea"/>
            </a:rPr>
            <a:t/>
          </a:r>
          <a:endParaRPr lang="zh-CN" altLang="en-US" sz="2400" dirty="0">
            <a:uFillTx/>
            <a:latin typeface="仿宋" panose="02010609060101010101" charset="-122"/>
            <a:ea typeface="仿宋" panose="02010609060101010101" charset="-122"/>
            <a:cs typeface="仿宋" panose="02010609060101010101" charset="-122"/>
            <a:sym typeface="+mn-ea"/>
          </a:endParaRPr>
        </a:p>
      </dgm:t>
    </dgm:pt>
    <dgm:pt modelId="{0BF44031-A81C-436B-B8F1-03CB98277685}" cxnId="{A0CE4450-B819-4947-9581-D60554376951}" type="parTrans">
      <dgm:prSet/>
      <dgm:spPr/>
    </dgm:pt>
    <dgm:pt modelId="{DA42D932-5CFE-455A-BB32-1DEABBF0EF2F}" cxnId="{A0CE4450-B819-4947-9581-D60554376951}" type="sibTrans">
      <dgm:prSet/>
      <dgm:spPr/>
    </dgm:pt>
    <dgm:pt modelId="{CA58FE74-4619-4E47-BA6C-E0CD35AF5AC2}">
      <dgm:prSet phldrT="[文本]" phldr="0" custT="1"/>
      <dgm:spPr/>
      <dgm:t>
        <a:bodyPr vert="horz" wrap="square"/>
        <a:p>
          <a:pPr>
            <a:lnSpc>
              <a:spcPct val="100000"/>
            </a:lnSpc>
            <a:spcBef>
              <a:spcPct val="0"/>
            </a:spcBef>
            <a:spcAft>
              <a:spcPct val="35000"/>
            </a:spcAft>
          </a:pPr>
          <a:r>
            <a:rPr sz="2200">
              <a:latin typeface="仿宋" panose="02010609060101010101" charset="-122"/>
              <a:ea typeface="仿宋" panose="02010609060101010101" charset="-122"/>
              <a:sym typeface="+mn-ea"/>
            </a:rPr>
            <a:t>二</a:t>
          </a:r>
          <a:r>
            <a:rPr lang="zh-CN" altLang="en-US" sz="2400" dirty="0">
              <a:uFillTx/>
              <a:latin typeface="仿宋" panose="02010609060101010101" charset="-122"/>
              <a:ea typeface="仿宋" panose="02010609060101010101" charset="-122"/>
              <a:cs typeface="宋体" panose="02010600030101010101" pitchFamily="2" charset="-122"/>
              <a:sym typeface="+mn-ea"/>
            </a:rPr>
            <a:t>是其他行业领域主管部门（称之为有关部门）</a:t>
          </a:r>
          <a:r>
            <a:rPr lang="zh-CN" altLang="en-US" sz="2400" dirty="0">
              <a:uFillTx/>
              <a:latin typeface="仿宋" panose="02010609060101010101" charset="-122"/>
              <a:ea typeface="仿宋" panose="02010609060101010101" charset="-122"/>
              <a:cs typeface="宋体" panose="02010600030101010101" pitchFamily="2" charset="-122"/>
            </a:rPr>
            <a:t/>
          </a:r>
          <a:endParaRPr lang="zh-CN" altLang="en-US" sz="2400" dirty="0">
            <a:uFillTx/>
            <a:latin typeface="仿宋" panose="02010609060101010101" charset="-122"/>
            <a:ea typeface="仿宋" panose="02010609060101010101" charset="-122"/>
            <a:cs typeface="宋体" panose="02010600030101010101" pitchFamily="2" charset="-122"/>
          </a:endParaRPr>
        </a:p>
      </dgm:t>
    </dgm:pt>
    <dgm:pt modelId="{EBAD4DA7-135F-4F4E-9475-804E7DC205D2}" cxnId="{9F3E35E0-6202-4A87-903C-90811282C84D}" type="parTrans">
      <dgm:prSet/>
      <dgm:spPr/>
      <dgm:t>
        <a:bodyPr/>
        <a:p>
          <a:endParaRPr lang="zh-CN" altLang="en-US"/>
        </a:p>
      </dgm:t>
    </dgm:pt>
    <dgm:pt modelId="{5723A07A-E737-45B0-B84E-97FB4DE86580}" cxnId="{9F3E35E0-6202-4A87-903C-90811282C84D}" type="sibTrans">
      <dgm:prSet/>
      <dgm:spPr/>
      <dgm:t>
        <a:bodyPr/>
        <a:p>
          <a:endParaRPr lang="zh-CN" altLang="en-US"/>
        </a:p>
      </dgm:t>
    </dgm:pt>
    <dgm:pt modelId="{2CA6167D-39E6-4FC8-98E8-6A9A6F0CD279}">
      <dgm:prSet phldr="0" custT="1"/>
      <dgm:spPr/>
      <dgm:t>
        <a:bodyPr vert="horz" wrap="square"/>
        <a:p>
          <a:pPr>
            <a:lnSpc>
              <a:spcPct val="100000"/>
            </a:lnSpc>
            <a:spcBef>
              <a:spcPct val="0"/>
            </a:spcBef>
            <a:spcAft>
              <a:spcPct val="15000"/>
            </a:spcAft>
          </a:pPr>
          <a:r>
            <a:rPr sz="2400">
              <a:latin typeface="仿宋" panose="02010609060101010101" charset="-122"/>
              <a:ea typeface="仿宋" panose="02010609060101010101" charset="-122"/>
              <a:cs typeface="仿宋" panose="02010609060101010101" charset="-122"/>
              <a:sym typeface="+mn-ea"/>
            </a:rPr>
            <a:t>第</a:t>
          </a:r>
          <a:r>
            <a:rPr lang="zh-CN" altLang="en-US" sz="2400" dirty="0">
              <a:uFillTx/>
              <a:latin typeface="仿宋" panose="02010609060101010101" charset="-122"/>
              <a:ea typeface="仿宋" panose="02010609060101010101" charset="-122"/>
              <a:cs typeface="仿宋" panose="02010609060101010101" charset="-122"/>
              <a:sym typeface="+mn-ea"/>
            </a:rPr>
            <a:t>十条规定“交通运输、</a:t>
          </a:r>
          <a:r>
            <a:rPr lang="zh-CN" altLang="en-US" sz="2400" b="1" dirty="0">
              <a:solidFill>
                <a:srgbClr val="FF0000"/>
              </a:solidFill>
              <a:uFillTx/>
              <a:latin typeface="仿宋" panose="02010609060101010101" charset="-122"/>
              <a:ea typeface="仿宋" panose="02010609060101010101" charset="-122"/>
              <a:cs typeface="仿宋" panose="02010609060101010101" charset="-122"/>
              <a:sym typeface="+mn-ea"/>
            </a:rPr>
            <a:t>住房和城乡建设</a:t>
          </a:r>
          <a:r>
            <a:rPr lang="zh-CN" altLang="en-US" sz="2400" dirty="0">
              <a:uFillTx/>
              <a:latin typeface="仿宋" panose="02010609060101010101" charset="-122"/>
              <a:ea typeface="仿宋" panose="02010609060101010101" charset="-122"/>
              <a:cs typeface="仿宋" panose="02010609060101010101" charset="-122"/>
              <a:sym typeface="+mn-ea"/>
            </a:rPr>
            <a:t>、水利、民航等有关部门依照本法和其他有关法律、行政法规的规定，在各自的职责范围内对有关行业、领域的安全生产工作实施监督管理”。这些部门一般称之为行业领域的主管部门，</a:t>
          </a:r>
          <a:r>
            <a:rPr lang="zh-CN" altLang="en-US" sz="2400" b="1" dirty="0">
              <a:solidFill>
                <a:srgbClr val="FF0000"/>
              </a:solidFill>
              <a:uFillTx/>
              <a:latin typeface="仿宋" panose="02010609060101010101" charset="-122"/>
              <a:ea typeface="仿宋" panose="02010609060101010101" charset="-122"/>
              <a:cs typeface="仿宋" panose="02010609060101010101" charset="-122"/>
              <a:sym typeface="+mn-ea"/>
            </a:rPr>
            <a:t>要求在其管业务和生产经营活动时候，必须管安全。</a:t>
          </a:r>
          <a:r>
            <a:rPr lang="zh-CN" altLang="en-US" sz="2400" dirty="0">
              <a:uFillTx/>
              <a:latin typeface="仿宋" panose="02010609060101010101" charset="-122"/>
              <a:ea typeface="仿宋" panose="02010609060101010101" charset="-122"/>
              <a:cs typeface="仿宋" panose="02010609060101010101" charset="-122"/>
              <a:sym typeface="+mn-ea"/>
            </a:rPr>
            <a:t>两类部门统称为负有安全生产监督管理职责的部门。</a:t>
          </a:r>
          <a:r>
            <a:rPr lang="zh-CN" altLang="en-US" sz="2400" dirty="0">
              <a:uFillTx/>
              <a:latin typeface="仿宋" panose="02010609060101010101" charset="-122"/>
              <a:ea typeface="仿宋" panose="02010609060101010101" charset="-122"/>
              <a:cs typeface="宋体" panose="02010600030101010101" pitchFamily="2" charset="-122"/>
              <a:sym typeface="+mn-ea"/>
            </a:rPr>
            <a:t> </a:t>
          </a:r>
          <a:r>
            <a:rPr lang="zh-CN" altLang="en-US" sz="2400" dirty="0">
              <a:uFillTx/>
              <a:latin typeface="仿宋" panose="02010609060101010101" charset="-122"/>
              <a:ea typeface="仿宋" panose="02010609060101010101" charset="-122"/>
              <a:cs typeface="宋体" panose="02010600030101010101" pitchFamily="2" charset="-122"/>
            </a:rPr>
            <a:t/>
          </a:r>
          <a:endParaRPr lang="zh-CN" altLang="en-US" sz="2400" dirty="0">
            <a:uFillTx/>
            <a:latin typeface="仿宋" panose="02010609060101010101" charset="-122"/>
            <a:ea typeface="仿宋" panose="02010609060101010101" charset="-122"/>
            <a:cs typeface="宋体" panose="02010600030101010101" pitchFamily="2" charset="-122"/>
          </a:endParaRPr>
        </a:p>
      </dgm:t>
    </dgm:pt>
    <dgm:pt modelId="{4B726D17-D987-4FE6-AACE-470CEC10A395}" cxnId="{A2773BE0-8665-4ADF-A0E9-42218B5F4908}" type="parTrans">
      <dgm:prSet/>
      <dgm:spPr/>
    </dgm:pt>
    <dgm:pt modelId="{ECA8F137-8C00-44FE-A49B-511E610883C0}" cxnId="{A2773BE0-8665-4ADF-A0E9-42218B5F4908}" type="sibTrans">
      <dgm:prSet/>
      <dgm:spPr/>
    </dgm:pt>
    <dgm:pt modelId="{E5EECCA3-F875-4B71-92CC-9CCDFB7DBFEF}" type="pres">
      <dgm:prSet presAssocID="{26C320EB-5352-40AA-A0A9-C13066E1373C}" presName="linear" presStyleCnt="0">
        <dgm:presLayoutVars>
          <dgm:dir/>
          <dgm:animLvl val="lvl"/>
          <dgm:resizeHandles val="exact"/>
        </dgm:presLayoutVars>
      </dgm:prSet>
      <dgm:spPr/>
    </dgm:pt>
    <dgm:pt modelId="{667CAF5C-37C0-43B7-8B7E-02CCA3754DB9}" type="pres">
      <dgm:prSet presAssocID="{773C5012-55F9-436E-B78B-2A38D8AAA0C0}" presName="parentLin" presStyleCnt="0"/>
      <dgm:spPr/>
    </dgm:pt>
    <dgm:pt modelId="{58B158CB-C1D2-4676-88E6-6B3937A00A96}" type="pres">
      <dgm:prSet presAssocID="{773C5012-55F9-436E-B78B-2A38D8AAA0C0}" presName="parentLeftMargin" presStyleCnt="0"/>
      <dgm:spPr/>
    </dgm:pt>
    <dgm:pt modelId="{D0971512-D8E1-4E4B-89F4-FF2EB164C196}" type="pres">
      <dgm:prSet presAssocID="{773C5012-55F9-436E-B78B-2A38D8AAA0C0}" presName="parentText" presStyleLbl="node1" presStyleIdx="0" presStyleCnt="2">
        <dgm:presLayoutVars>
          <dgm:chMax val="0"/>
          <dgm:bulletEnabled val="1"/>
        </dgm:presLayoutVars>
      </dgm:prSet>
      <dgm:spPr/>
    </dgm:pt>
    <dgm:pt modelId="{05E10EBB-C85A-471E-9935-B48B9C39A12E}" type="pres">
      <dgm:prSet presAssocID="{773C5012-55F9-436E-B78B-2A38D8AAA0C0}" presName="negativeSpace" presStyleCnt="0"/>
      <dgm:spPr/>
    </dgm:pt>
    <dgm:pt modelId="{1F055725-8984-42CB-98CB-8E7728DD5EAB}" type="pres">
      <dgm:prSet presAssocID="{773C5012-55F9-436E-B78B-2A38D8AAA0C0}" presName="childText" presStyleLbl="conFgAcc1" presStyleIdx="0" presStyleCnt="2">
        <dgm:presLayoutVars>
          <dgm:bulletEnabled val="1"/>
        </dgm:presLayoutVars>
      </dgm:prSet>
      <dgm:spPr/>
    </dgm:pt>
    <dgm:pt modelId="{5785404B-F53E-4CF2-A702-90A46E89CED8}" type="pres">
      <dgm:prSet presAssocID="{507A6FE3-4D55-4ED6-A973-429D64C5DF28}" presName="spaceBetweenRectangles" presStyleCnt="0"/>
      <dgm:spPr/>
    </dgm:pt>
    <dgm:pt modelId="{EF963990-07B7-4DBC-8CFE-C86D15B61BB6}" type="pres">
      <dgm:prSet presAssocID="{CA58FE74-4619-4E47-BA6C-E0CD35AF5AC2}" presName="parentLin" presStyleCnt="0"/>
      <dgm:spPr/>
    </dgm:pt>
    <dgm:pt modelId="{AEA4B341-6C57-43B8-BC42-9813D43D1335}" type="pres">
      <dgm:prSet presAssocID="{CA58FE74-4619-4E47-BA6C-E0CD35AF5AC2}" presName="parentLeftMargin" presStyleCnt="0"/>
      <dgm:spPr/>
    </dgm:pt>
    <dgm:pt modelId="{DD07B078-3354-4F1B-9438-E4F95C4B43A6}" type="pres">
      <dgm:prSet presAssocID="{CA58FE74-4619-4E47-BA6C-E0CD35AF5AC2}" presName="parentText" presStyleLbl="node1" presStyleIdx="1" presStyleCnt="2">
        <dgm:presLayoutVars>
          <dgm:chMax val="0"/>
          <dgm:bulletEnabled val="1"/>
        </dgm:presLayoutVars>
      </dgm:prSet>
      <dgm:spPr/>
    </dgm:pt>
    <dgm:pt modelId="{98F9047E-C8BE-4990-B6F7-84F4581E1FEA}" type="pres">
      <dgm:prSet presAssocID="{CA58FE74-4619-4E47-BA6C-E0CD35AF5AC2}" presName="negativeSpace" presStyleCnt="0"/>
      <dgm:spPr/>
    </dgm:pt>
    <dgm:pt modelId="{FB20FF5F-D131-4A8A-AEBC-01A2B84D6655}" type="pres">
      <dgm:prSet presAssocID="{CA58FE74-4619-4E47-BA6C-E0CD35AF5AC2}" presName="childText" presStyleLbl="conFgAcc1" presStyleIdx="1" presStyleCnt="2">
        <dgm:presLayoutVars>
          <dgm:bulletEnabled val="1"/>
        </dgm:presLayoutVars>
      </dgm:prSet>
      <dgm:spPr/>
    </dgm:pt>
  </dgm:ptLst>
  <dgm:cxnLst>
    <dgm:cxn modelId="{F216CE98-2FA0-4E31-A3E2-0DAA2A3E24EF}" srcId="{26C320EB-5352-40AA-A0A9-C13066E1373C}" destId="{773C5012-55F9-436E-B78B-2A38D8AAA0C0}" srcOrd="0" destOrd="0" parTransId="{E1399106-9BE2-43F4-9430-F473CB36780F}" sibTransId="{507A6FE3-4D55-4ED6-A973-429D64C5DF28}"/>
    <dgm:cxn modelId="{A0CE4450-B819-4947-9581-D60554376951}" srcId="{773C5012-55F9-436E-B78B-2A38D8AAA0C0}" destId="{BF2D71F9-AAA3-4B9C-95AF-408F6896D78F}" srcOrd="0" destOrd="0" parTransId="{0BF44031-A81C-436B-B8F1-03CB98277685}" sibTransId="{DA42D932-5CFE-455A-BB32-1DEABBF0EF2F}"/>
    <dgm:cxn modelId="{9F3E35E0-6202-4A87-903C-90811282C84D}" srcId="{26C320EB-5352-40AA-A0A9-C13066E1373C}" destId="{CA58FE74-4619-4E47-BA6C-E0CD35AF5AC2}" srcOrd="1" destOrd="0" parTransId="{EBAD4DA7-135F-4F4E-9475-804E7DC205D2}" sibTransId="{5723A07A-E737-45B0-B84E-97FB4DE86580}"/>
    <dgm:cxn modelId="{A2773BE0-8665-4ADF-A0E9-42218B5F4908}" srcId="{CA58FE74-4619-4E47-BA6C-E0CD35AF5AC2}" destId="{2CA6167D-39E6-4FC8-98E8-6A9A6F0CD279}" srcOrd="0" destOrd="1" parTransId="{4B726D17-D987-4FE6-AACE-470CEC10A395}" sibTransId="{ECA8F137-8C00-44FE-A49B-511E610883C0}"/>
    <dgm:cxn modelId="{72A4613E-9C5C-4D0F-B0AA-312166A1168F}" type="presOf" srcId="{26C320EB-5352-40AA-A0A9-C13066E1373C}" destId="{E5EECCA3-F875-4B71-92CC-9CCDFB7DBFEF}" srcOrd="0" destOrd="0" presId="urn:microsoft.com/office/officeart/2005/8/layout/list1"/>
    <dgm:cxn modelId="{28376D77-202E-423F-A524-B3F83C7B9F8B}" type="presParOf" srcId="{E5EECCA3-F875-4B71-92CC-9CCDFB7DBFEF}" destId="{667CAF5C-37C0-43B7-8B7E-02CCA3754DB9}" srcOrd="0" destOrd="0" presId="urn:microsoft.com/office/officeart/2005/8/layout/list1"/>
    <dgm:cxn modelId="{928122B5-8B33-48AC-A621-27F349FE3A35}" type="presParOf" srcId="{667CAF5C-37C0-43B7-8B7E-02CCA3754DB9}" destId="{58B158CB-C1D2-4676-88E6-6B3937A00A96}" srcOrd="0" destOrd="0" presId="urn:microsoft.com/office/officeart/2005/8/layout/list1"/>
    <dgm:cxn modelId="{9BFA4FC1-94A9-4A4B-A874-14313D182F1E}" type="presOf" srcId="{773C5012-55F9-436E-B78B-2A38D8AAA0C0}" destId="{58B158CB-C1D2-4676-88E6-6B3937A00A96}" srcOrd="0" destOrd="0" presId="urn:microsoft.com/office/officeart/2005/8/layout/list1"/>
    <dgm:cxn modelId="{34247C0A-F64A-459C-A32B-9449535A2F1F}" type="presParOf" srcId="{667CAF5C-37C0-43B7-8B7E-02CCA3754DB9}" destId="{D0971512-D8E1-4E4B-89F4-FF2EB164C196}" srcOrd="1" destOrd="0" presId="urn:microsoft.com/office/officeart/2005/8/layout/list1"/>
    <dgm:cxn modelId="{814CA05B-7206-4A0F-B79C-021B67FDEE71}" type="presOf" srcId="{773C5012-55F9-436E-B78B-2A38D8AAA0C0}" destId="{D0971512-D8E1-4E4B-89F4-FF2EB164C196}" srcOrd="0" destOrd="0" presId="urn:microsoft.com/office/officeart/2005/8/layout/list1"/>
    <dgm:cxn modelId="{8CA292B6-55B9-4778-8CFE-D8DCB857E889}" type="presParOf" srcId="{E5EECCA3-F875-4B71-92CC-9CCDFB7DBFEF}" destId="{05E10EBB-C85A-471E-9935-B48B9C39A12E}" srcOrd="1" destOrd="0" presId="urn:microsoft.com/office/officeart/2005/8/layout/list1"/>
    <dgm:cxn modelId="{606E1CD1-83C5-4822-9084-08985AD10224}" type="presParOf" srcId="{E5EECCA3-F875-4B71-92CC-9CCDFB7DBFEF}" destId="{1F055725-8984-42CB-98CB-8E7728DD5EAB}" srcOrd="2" destOrd="0" presId="urn:microsoft.com/office/officeart/2005/8/layout/list1"/>
    <dgm:cxn modelId="{9AB73D13-8E9C-4D40-9ED0-731CDC52A27B}" type="presOf" srcId="{BF2D71F9-AAA3-4B9C-95AF-408F6896D78F}" destId="{1F055725-8984-42CB-98CB-8E7728DD5EAB}" srcOrd="0" destOrd="0" presId="urn:microsoft.com/office/officeart/2005/8/layout/list1"/>
    <dgm:cxn modelId="{8B024135-AAEC-4AC6-A439-9276646317D8}" type="presParOf" srcId="{E5EECCA3-F875-4B71-92CC-9CCDFB7DBFEF}" destId="{5785404B-F53E-4CF2-A702-90A46E89CED8}" srcOrd="3" destOrd="0" presId="urn:microsoft.com/office/officeart/2005/8/layout/list1"/>
    <dgm:cxn modelId="{AF57219F-E30C-4B47-A60A-6F102FC83089}" type="presParOf" srcId="{E5EECCA3-F875-4B71-92CC-9CCDFB7DBFEF}" destId="{EF963990-07B7-4DBC-8CFE-C86D15B61BB6}" srcOrd="4" destOrd="0" presId="urn:microsoft.com/office/officeart/2005/8/layout/list1"/>
    <dgm:cxn modelId="{F3E9E057-C9DC-4379-A62B-1BB610E1F724}" type="presParOf" srcId="{EF963990-07B7-4DBC-8CFE-C86D15B61BB6}" destId="{AEA4B341-6C57-43B8-BC42-9813D43D1335}" srcOrd="0" destOrd="4" presId="urn:microsoft.com/office/officeart/2005/8/layout/list1"/>
    <dgm:cxn modelId="{6426EA5F-C914-4B1A-AAA8-502E3C7303DF}" type="presOf" srcId="{CA58FE74-4619-4E47-BA6C-E0CD35AF5AC2}" destId="{AEA4B341-6C57-43B8-BC42-9813D43D1335}" srcOrd="0" destOrd="0" presId="urn:microsoft.com/office/officeart/2005/8/layout/list1"/>
    <dgm:cxn modelId="{7D2F26AC-DD2B-4D71-AFF5-48BC59153798}" type="presParOf" srcId="{EF963990-07B7-4DBC-8CFE-C86D15B61BB6}" destId="{DD07B078-3354-4F1B-9438-E4F95C4B43A6}" srcOrd="1" destOrd="4" presId="urn:microsoft.com/office/officeart/2005/8/layout/list1"/>
    <dgm:cxn modelId="{6D7B1747-8E99-4490-B8B5-A0CD55C9D630}" type="presOf" srcId="{CA58FE74-4619-4E47-BA6C-E0CD35AF5AC2}" destId="{DD07B078-3354-4F1B-9438-E4F95C4B43A6}" srcOrd="0" destOrd="0" presId="urn:microsoft.com/office/officeart/2005/8/layout/list1"/>
    <dgm:cxn modelId="{51294129-8E5A-4909-90A4-7EA684FD1D8F}" type="presParOf" srcId="{E5EECCA3-F875-4B71-92CC-9CCDFB7DBFEF}" destId="{98F9047E-C8BE-4990-B6F7-84F4581E1FEA}" srcOrd="5" destOrd="0" presId="urn:microsoft.com/office/officeart/2005/8/layout/list1"/>
    <dgm:cxn modelId="{FD94BC27-3D67-4CAB-88FE-F1C65D08AC79}" type="presParOf" srcId="{E5EECCA3-F875-4B71-92CC-9CCDFB7DBFEF}" destId="{FB20FF5F-D131-4A8A-AEBC-01A2B84D6655}" srcOrd="6" destOrd="0" presId="urn:microsoft.com/office/officeart/2005/8/layout/list1"/>
    <dgm:cxn modelId="{7D8A99DD-9E87-4962-B97A-E0CE13AFAF45}" type="presOf" srcId="{2CA6167D-39E6-4FC8-98E8-6A9A6F0CD279}" destId="{FB20FF5F-D131-4A8A-AEBC-01A2B84D6655}" srcOrd="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6C320EB-5352-40AA-A0A9-C13066E1373C}" type="doc">
      <dgm:prSet loTypeId="list" loCatId="list" qsTypeId="urn:microsoft.com/office/officeart/2005/8/quickstyle/simple1" qsCatId="simple" csTypeId="urn:microsoft.com/office/officeart/2005/8/colors/accent1_2" csCatId="accent1" phldr="0"/>
      <dgm:spPr/>
      <dgm:t>
        <a:bodyPr/>
        <a:p>
          <a:endParaRPr lang="zh-CN" altLang="en-US"/>
        </a:p>
      </dgm:t>
    </dgm:pt>
    <dgm:pt modelId="{773C5012-55F9-436E-B78B-2A38D8AAA0C0}">
      <dgm:prSet phldrT="[文本]" phldr="0" custT="1"/>
      <dgm:spPr/>
      <dgm:t>
        <a:bodyPr vert="horz" wrap="square"/>
        <a:lstStyle>
          <a:lvl1pPr algn="l">
            <a:defRPr sz="2500"/>
          </a:lvl1pPr>
          <a:lvl2pPr marL="171450" indent="-171450" algn="l">
            <a:defRPr sz="1900"/>
          </a:lvl2pPr>
          <a:lvl3pPr marL="342900" indent="-171450" algn="l">
            <a:defRPr sz="1900"/>
          </a:lvl3pPr>
          <a:lvl4pPr marL="514350" indent="-171450" algn="l">
            <a:defRPr sz="1900"/>
          </a:lvl4pPr>
          <a:lvl5pPr marL="685800" indent="-171450" algn="l">
            <a:defRPr sz="1900"/>
          </a:lvl5pPr>
          <a:lvl6pPr marL="857250" indent="-171450" algn="l">
            <a:defRPr sz="1900"/>
          </a:lvl6pPr>
          <a:lvl7pPr marL="1028700" indent="-171450" algn="l">
            <a:defRPr sz="1900"/>
          </a:lvl7pPr>
          <a:lvl8pPr marL="1200150" indent="-171450" algn="l">
            <a:defRPr sz="1900"/>
          </a:lvl8pPr>
          <a:lvl9pPr marL="1371600" indent="-171450" algn="l">
            <a:defRPr sz="1900"/>
          </a:lvl9pPr>
        </a:lstStyle>
        <a:p>
          <a:pPr>
            <a:lnSpc>
              <a:spcPct val="100000"/>
            </a:lnSpc>
            <a:spcBef>
              <a:spcPct val="0"/>
            </a:spcBef>
            <a:spcAft>
              <a:spcPct val="35000"/>
            </a:spcAft>
          </a:pPr>
          <a:r>
            <a:rPr lang="zh-CN" altLang="en-US" sz="2400" dirty="0">
              <a:uFillTx/>
              <a:latin typeface="仿宋" panose="02010609060101010101" charset="-122"/>
              <a:ea typeface="仿宋" panose="02010609060101010101" charset="-122"/>
              <a:cs typeface="宋体" panose="02010600030101010101" pitchFamily="2" charset="-122"/>
              <a:sym typeface="+mn-ea"/>
            </a:rPr>
            <a:t>三是乡镇人民政府和街道办事处，以及开发区、工业园区、港区、风景区等</a:t>
          </a:r>
          <a:r>
            <a:rPr lang="zh-CN" altLang="en-US" sz="2400"/>
            <a:t/>
          </a:r>
          <a:endParaRPr lang="zh-CN" altLang="en-US" sz="2400"/>
        </a:p>
      </dgm:t>
    </dgm:pt>
    <dgm:pt modelId="{E1399106-9BE2-43F4-9430-F473CB36780F}" cxnId="{063AE436-5434-4899-85C2-D6D4186ADE02}" type="parTrans">
      <dgm:prSet/>
      <dgm:spPr/>
      <dgm:t>
        <a:bodyPr/>
        <a:p>
          <a:endParaRPr lang="zh-CN" altLang="en-US"/>
        </a:p>
      </dgm:t>
    </dgm:pt>
    <dgm:pt modelId="{507A6FE3-4D55-4ED6-A973-429D64C5DF28}" cxnId="{063AE436-5434-4899-85C2-D6D4186ADE02}" type="sibTrans">
      <dgm:prSet/>
      <dgm:spPr/>
      <dgm:t>
        <a:bodyPr/>
        <a:p>
          <a:endParaRPr lang="zh-CN" altLang="en-US"/>
        </a:p>
      </dgm:t>
    </dgm:pt>
    <dgm:pt modelId="{BF2D71F9-AAA3-4B9C-95AF-408F6896D78F}">
      <dgm:prSet phldr="0" custT="1"/>
      <dgm:spPr/>
      <dgm:t>
        <a:bodyPr vert="horz" wrap="square"/>
        <a:p>
          <a:pPr algn="just">
            <a:lnSpc>
              <a:spcPct val="100000"/>
            </a:lnSpc>
            <a:spcBef>
              <a:spcPct val="0"/>
            </a:spcBef>
            <a:spcAft>
              <a:spcPct val="15000"/>
            </a:spcAft>
          </a:pPr>
          <a:r>
            <a:rPr lang="zh-CN" altLang="en-US" sz="2400" dirty="0">
              <a:uFillTx/>
              <a:latin typeface="仿宋" panose="02010609060101010101" charset="-122"/>
              <a:ea typeface="仿宋" panose="02010609060101010101" charset="-122"/>
              <a:cs typeface="宋体" panose="02010600030101010101" pitchFamily="2" charset="-122"/>
              <a:sym typeface="+mn-ea"/>
            </a:rPr>
            <a:t>第九条在原来乡镇政府和办事处职责中增加了开发区、港区、风景区的要求，“应当明确负责安全生产监督管理的有关工作机构及其职责”，包括对企业进行“监督检查”，协助上级或自己按照授权履行安全监管职责。</a:t>
          </a:r>
          <a:r>
            <a:rPr lang="zh-CN" altLang="en-US" sz="2400" dirty="0">
              <a:uFillTx/>
              <a:latin typeface="仿宋" panose="02010609060101010101" charset="-122"/>
              <a:ea typeface="仿宋" panose="02010609060101010101" charset="-122"/>
              <a:cs typeface="仿宋" panose="02010609060101010101" charset="-122"/>
              <a:sym typeface="+mn-ea"/>
            </a:rPr>
            <a:t/>
          </a:r>
          <a:endParaRPr lang="zh-CN" altLang="en-US" sz="2400" dirty="0">
            <a:uFillTx/>
            <a:latin typeface="仿宋" panose="02010609060101010101" charset="-122"/>
            <a:ea typeface="仿宋" panose="02010609060101010101" charset="-122"/>
            <a:cs typeface="仿宋" panose="02010609060101010101" charset="-122"/>
            <a:sym typeface="+mn-ea"/>
          </a:endParaRPr>
        </a:p>
      </dgm:t>
    </dgm:pt>
    <dgm:pt modelId="{0BF44031-A81C-436B-B8F1-03CB98277685}" cxnId="{C8E6C03E-036C-41C5-B344-3A795D5C3E16}" type="parTrans">
      <dgm:prSet/>
      <dgm:spPr/>
    </dgm:pt>
    <dgm:pt modelId="{DA42D932-5CFE-455A-BB32-1DEABBF0EF2F}" cxnId="{C8E6C03E-036C-41C5-B344-3A795D5C3E16}" type="sibTrans">
      <dgm:prSet/>
      <dgm:spPr/>
    </dgm:pt>
    <dgm:pt modelId="{CA58FE74-4619-4E47-BA6C-E0CD35AF5AC2}">
      <dgm:prSet phldrT="[文本]" phldr="0" custT="1"/>
      <dgm:spPr/>
      <dgm:t>
        <a:bodyPr vert="horz" wrap="square"/>
        <a:p>
          <a:pPr>
            <a:lnSpc>
              <a:spcPct val="100000"/>
            </a:lnSpc>
            <a:spcBef>
              <a:spcPct val="0"/>
            </a:spcBef>
            <a:spcAft>
              <a:spcPct val="35000"/>
            </a:spcAft>
          </a:pPr>
          <a:r>
            <a:rPr lang="zh-CN" sz="2200">
              <a:latin typeface="仿宋" panose="02010609060101010101" charset="-122"/>
              <a:ea typeface="仿宋" panose="02010609060101010101" charset="-122"/>
              <a:sym typeface="+mn-ea"/>
            </a:rPr>
            <a:t>四</a:t>
          </a:r>
          <a:r>
            <a:rPr lang="zh-CN" altLang="en-US" sz="2400" dirty="0">
              <a:uFillTx/>
              <a:latin typeface="仿宋" panose="02010609060101010101" charset="-122"/>
              <a:ea typeface="仿宋" panose="02010609060101010101" charset="-122"/>
              <a:cs typeface="宋体" panose="02010600030101010101" pitchFamily="2" charset="-122"/>
              <a:sym typeface="+mn-ea"/>
            </a:rPr>
            <a:t>是</a:t>
          </a:r>
          <a:r>
            <a:rPr lang="zh-CN" altLang="en-US" sz="2400" dirty="0">
              <a:uFillTx/>
              <a:latin typeface="仿宋" panose="02010609060101010101" charset="-122"/>
              <a:ea typeface="仿宋" panose="02010609060101010101" charset="-122"/>
              <a:cs typeface="宋体" panose="02010600030101010101" pitchFamily="2" charset="-122"/>
              <a:sym typeface="+mn-ea"/>
            </a:rPr>
            <a:t>管理职责不明确的按照业务相近的原则确定监督管理部门</a:t>
          </a:r>
          <a:r>
            <a:rPr lang="zh-CN" altLang="en-US" sz="2400" dirty="0">
              <a:uFillTx/>
              <a:latin typeface="仿宋" panose="02010609060101010101" charset="-122"/>
              <a:ea typeface="仿宋" panose="02010609060101010101" charset="-122"/>
              <a:cs typeface="宋体" panose="02010600030101010101" pitchFamily="2" charset="-122"/>
            </a:rPr>
            <a:t/>
          </a:r>
          <a:endParaRPr lang="zh-CN" altLang="en-US" sz="2400" dirty="0">
            <a:uFillTx/>
            <a:latin typeface="仿宋" panose="02010609060101010101" charset="-122"/>
            <a:ea typeface="仿宋" panose="02010609060101010101" charset="-122"/>
            <a:cs typeface="宋体" panose="02010600030101010101" pitchFamily="2" charset="-122"/>
          </a:endParaRPr>
        </a:p>
      </dgm:t>
    </dgm:pt>
    <dgm:pt modelId="{EBAD4DA7-135F-4F4E-9475-804E7DC205D2}" cxnId="{42A9C4D4-88F8-4A02-BF8E-D197E4CE7AB5}" type="parTrans">
      <dgm:prSet/>
      <dgm:spPr/>
      <dgm:t>
        <a:bodyPr/>
        <a:p>
          <a:endParaRPr lang="zh-CN" altLang="en-US"/>
        </a:p>
      </dgm:t>
    </dgm:pt>
    <dgm:pt modelId="{5723A07A-E737-45B0-B84E-97FB4DE86580}" cxnId="{42A9C4D4-88F8-4A02-BF8E-D197E4CE7AB5}" type="sibTrans">
      <dgm:prSet/>
      <dgm:spPr/>
      <dgm:t>
        <a:bodyPr/>
        <a:p>
          <a:endParaRPr lang="zh-CN" altLang="en-US"/>
        </a:p>
      </dgm:t>
    </dgm:pt>
    <dgm:pt modelId="{2CA6167D-39E6-4FC8-98E8-6A9A6F0CD279}">
      <dgm:prSet phldr="0" custT="1"/>
      <dgm:spPr/>
      <dgm:t>
        <a:bodyPr vert="horz" wrap="square"/>
        <a:p>
          <a:pPr algn="just">
            <a:lnSpc>
              <a:spcPct val="100000"/>
            </a:lnSpc>
            <a:spcBef>
              <a:spcPct val="0"/>
            </a:spcBef>
            <a:spcAft>
              <a:spcPct val="15000"/>
            </a:spcAft>
          </a:pPr>
          <a:r>
            <a:rPr lang="zh-CN" altLang="en-US" sz="2400" dirty="0">
              <a:uFillTx/>
              <a:latin typeface="仿宋" panose="02010609060101010101" charset="-122"/>
              <a:ea typeface="仿宋" panose="02010609060101010101" charset="-122"/>
              <a:cs typeface="宋体" panose="02010600030101010101" pitchFamily="2" charset="-122"/>
              <a:sym typeface="+mn-ea"/>
            </a:rPr>
            <a:t>第十条对新兴行业、领域的安全生产监督管理职责不明确的，由县级以上地方各级人民政府按照业务相近的原则确定监督管理部门。</a:t>
          </a:r>
          <a:r>
            <a:rPr lang="zh-CN" altLang="en-US" sz="2400" dirty="0">
              <a:uFillTx/>
              <a:latin typeface="仿宋" panose="02010609060101010101" charset="-122"/>
              <a:ea typeface="仿宋" panose="02010609060101010101" charset="-122"/>
              <a:cs typeface="宋体" panose="02010600030101010101" pitchFamily="2" charset="-122"/>
              <a:sym typeface="+mn-ea"/>
            </a:rPr>
            <a:t> </a:t>
          </a:r>
          <a:r>
            <a:rPr lang="zh-CN" altLang="en-US" sz="2400" dirty="0">
              <a:uFillTx/>
              <a:latin typeface="仿宋" panose="02010609060101010101" charset="-122"/>
              <a:ea typeface="仿宋" panose="02010609060101010101" charset="-122"/>
              <a:cs typeface="宋体" panose="02010600030101010101" pitchFamily="2" charset="-122"/>
            </a:rPr>
            <a:t/>
          </a:r>
          <a:endParaRPr lang="zh-CN" altLang="en-US" sz="2400" dirty="0">
            <a:uFillTx/>
            <a:latin typeface="仿宋" panose="02010609060101010101" charset="-122"/>
            <a:ea typeface="仿宋" panose="02010609060101010101" charset="-122"/>
            <a:cs typeface="宋体" panose="02010600030101010101" pitchFamily="2" charset="-122"/>
          </a:endParaRPr>
        </a:p>
      </dgm:t>
    </dgm:pt>
    <dgm:pt modelId="{4B726D17-D987-4FE6-AACE-470CEC10A395}" cxnId="{09D2E76D-C32C-495A-BA64-982E0FB8BD8E}" type="parTrans">
      <dgm:prSet/>
      <dgm:spPr/>
    </dgm:pt>
    <dgm:pt modelId="{ECA8F137-8C00-44FE-A49B-511E610883C0}" cxnId="{09D2E76D-C32C-495A-BA64-982E0FB8BD8E}" type="sibTrans">
      <dgm:prSet/>
      <dgm:spPr/>
    </dgm:pt>
    <dgm:pt modelId="{E5EECCA3-F875-4B71-92CC-9CCDFB7DBFEF}" type="pres">
      <dgm:prSet presAssocID="{26C320EB-5352-40AA-A0A9-C13066E1373C}" presName="linear" presStyleCnt="0">
        <dgm:presLayoutVars>
          <dgm:dir/>
          <dgm:animLvl val="lvl"/>
          <dgm:resizeHandles val="exact"/>
        </dgm:presLayoutVars>
      </dgm:prSet>
      <dgm:spPr/>
    </dgm:pt>
    <dgm:pt modelId="{667CAF5C-37C0-43B7-8B7E-02CCA3754DB9}" type="pres">
      <dgm:prSet presAssocID="{773C5012-55F9-436E-B78B-2A38D8AAA0C0}" presName="parentLin" presStyleCnt="0"/>
      <dgm:spPr/>
    </dgm:pt>
    <dgm:pt modelId="{58B158CB-C1D2-4676-88E6-6B3937A00A96}" type="pres">
      <dgm:prSet presAssocID="{773C5012-55F9-436E-B78B-2A38D8AAA0C0}" presName="parentLeftMargin" presStyleCnt="0"/>
      <dgm:spPr/>
    </dgm:pt>
    <dgm:pt modelId="{D0971512-D8E1-4E4B-89F4-FF2EB164C196}" type="pres">
      <dgm:prSet presAssocID="{773C5012-55F9-436E-B78B-2A38D8AAA0C0}" presName="parentText" presStyleLbl="node1" presStyleIdx="0" presStyleCnt="2">
        <dgm:presLayoutVars>
          <dgm:chMax val="0"/>
          <dgm:bulletEnabled val="1"/>
        </dgm:presLayoutVars>
      </dgm:prSet>
      <dgm:spPr/>
    </dgm:pt>
    <dgm:pt modelId="{05E10EBB-C85A-471E-9935-B48B9C39A12E}" type="pres">
      <dgm:prSet presAssocID="{773C5012-55F9-436E-B78B-2A38D8AAA0C0}" presName="negativeSpace" presStyleCnt="0"/>
      <dgm:spPr/>
    </dgm:pt>
    <dgm:pt modelId="{1F055725-8984-42CB-98CB-8E7728DD5EAB}" type="pres">
      <dgm:prSet presAssocID="{773C5012-55F9-436E-B78B-2A38D8AAA0C0}" presName="childText" presStyleLbl="conFgAcc1" presStyleIdx="0" presStyleCnt="2">
        <dgm:presLayoutVars>
          <dgm:bulletEnabled val="1"/>
        </dgm:presLayoutVars>
      </dgm:prSet>
      <dgm:spPr/>
    </dgm:pt>
    <dgm:pt modelId="{5785404B-F53E-4CF2-A702-90A46E89CED8}" type="pres">
      <dgm:prSet presAssocID="{507A6FE3-4D55-4ED6-A973-429D64C5DF28}" presName="spaceBetweenRectangles" presStyleCnt="0"/>
      <dgm:spPr/>
    </dgm:pt>
    <dgm:pt modelId="{EF963990-07B7-4DBC-8CFE-C86D15B61BB6}" type="pres">
      <dgm:prSet presAssocID="{CA58FE74-4619-4E47-BA6C-E0CD35AF5AC2}" presName="parentLin" presStyleCnt="0"/>
      <dgm:spPr/>
    </dgm:pt>
    <dgm:pt modelId="{AEA4B341-6C57-43B8-BC42-9813D43D1335}" type="pres">
      <dgm:prSet presAssocID="{CA58FE74-4619-4E47-BA6C-E0CD35AF5AC2}" presName="parentLeftMargin" presStyleCnt="0"/>
      <dgm:spPr/>
    </dgm:pt>
    <dgm:pt modelId="{DD07B078-3354-4F1B-9438-E4F95C4B43A6}" type="pres">
      <dgm:prSet presAssocID="{CA58FE74-4619-4E47-BA6C-E0CD35AF5AC2}" presName="parentText" presStyleLbl="node1" presStyleIdx="1" presStyleCnt="2">
        <dgm:presLayoutVars>
          <dgm:chMax val="0"/>
          <dgm:bulletEnabled val="1"/>
        </dgm:presLayoutVars>
      </dgm:prSet>
      <dgm:spPr/>
    </dgm:pt>
    <dgm:pt modelId="{98F9047E-C8BE-4990-B6F7-84F4581E1FEA}" type="pres">
      <dgm:prSet presAssocID="{CA58FE74-4619-4E47-BA6C-E0CD35AF5AC2}" presName="negativeSpace" presStyleCnt="0"/>
      <dgm:spPr/>
    </dgm:pt>
    <dgm:pt modelId="{FB20FF5F-D131-4A8A-AEBC-01A2B84D6655}" type="pres">
      <dgm:prSet presAssocID="{CA58FE74-4619-4E47-BA6C-E0CD35AF5AC2}" presName="childText" presStyleLbl="conFgAcc1" presStyleIdx="1" presStyleCnt="2">
        <dgm:presLayoutVars>
          <dgm:bulletEnabled val="1"/>
        </dgm:presLayoutVars>
      </dgm:prSet>
      <dgm:spPr/>
    </dgm:pt>
  </dgm:ptLst>
  <dgm:cxnLst>
    <dgm:cxn modelId="{063AE436-5434-4899-85C2-D6D4186ADE02}" srcId="{26C320EB-5352-40AA-A0A9-C13066E1373C}" destId="{773C5012-55F9-436E-B78B-2A38D8AAA0C0}" srcOrd="0" destOrd="0" parTransId="{E1399106-9BE2-43F4-9430-F473CB36780F}" sibTransId="{507A6FE3-4D55-4ED6-A973-429D64C5DF28}"/>
    <dgm:cxn modelId="{C8E6C03E-036C-41C5-B344-3A795D5C3E16}" srcId="{773C5012-55F9-436E-B78B-2A38D8AAA0C0}" destId="{BF2D71F9-AAA3-4B9C-95AF-408F6896D78F}" srcOrd="0" destOrd="0" parTransId="{0BF44031-A81C-436B-B8F1-03CB98277685}" sibTransId="{DA42D932-5CFE-455A-BB32-1DEABBF0EF2F}"/>
    <dgm:cxn modelId="{42A9C4D4-88F8-4A02-BF8E-D197E4CE7AB5}" srcId="{26C320EB-5352-40AA-A0A9-C13066E1373C}" destId="{CA58FE74-4619-4E47-BA6C-E0CD35AF5AC2}" srcOrd="1" destOrd="0" parTransId="{EBAD4DA7-135F-4F4E-9475-804E7DC205D2}" sibTransId="{5723A07A-E737-45B0-B84E-97FB4DE86580}"/>
    <dgm:cxn modelId="{09D2E76D-C32C-495A-BA64-982E0FB8BD8E}" srcId="{CA58FE74-4619-4E47-BA6C-E0CD35AF5AC2}" destId="{2CA6167D-39E6-4FC8-98E8-6A9A6F0CD279}" srcOrd="0" destOrd="1" parTransId="{4B726D17-D987-4FE6-AACE-470CEC10A395}" sibTransId="{ECA8F137-8C00-44FE-A49B-511E610883C0}"/>
    <dgm:cxn modelId="{FD19F074-C8EE-47F9-A8E9-4BA069FA833E}" type="presOf" srcId="{26C320EB-5352-40AA-A0A9-C13066E1373C}" destId="{E5EECCA3-F875-4B71-92CC-9CCDFB7DBFEF}" srcOrd="0" destOrd="0" presId="urn:microsoft.com/office/officeart/2005/8/layout/list1"/>
    <dgm:cxn modelId="{8942B1F2-7907-4AEB-AF03-C854CD8F2828}" type="presParOf" srcId="{E5EECCA3-F875-4B71-92CC-9CCDFB7DBFEF}" destId="{667CAF5C-37C0-43B7-8B7E-02CCA3754DB9}" srcOrd="0" destOrd="0" presId="urn:microsoft.com/office/officeart/2005/8/layout/list1"/>
    <dgm:cxn modelId="{D0E8A2FA-9836-407E-BC64-2332C0F9BF70}" type="presParOf" srcId="{667CAF5C-37C0-43B7-8B7E-02CCA3754DB9}" destId="{58B158CB-C1D2-4676-88E6-6B3937A00A96}" srcOrd="0" destOrd="0" presId="urn:microsoft.com/office/officeart/2005/8/layout/list1"/>
    <dgm:cxn modelId="{52E9ED90-AB4C-4EBE-B648-AB34D9C608FB}" type="presOf" srcId="{773C5012-55F9-436E-B78B-2A38D8AAA0C0}" destId="{58B158CB-C1D2-4676-88E6-6B3937A00A96}" srcOrd="0" destOrd="0" presId="urn:microsoft.com/office/officeart/2005/8/layout/list1"/>
    <dgm:cxn modelId="{A81D1303-8EEB-4D4D-87B5-826DA5948D16}" type="presParOf" srcId="{667CAF5C-37C0-43B7-8B7E-02CCA3754DB9}" destId="{D0971512-D8E1-4E4B-89F4-FF2EB164C196}" srcOrd="1" destOrd="0" presId="urn:microsoft.com/office/officeart/2005/8/layout/list1"/>
    <dgm:cxn modelId="{3317BC28-B4B4-4A69-A950-78E8C90277AA}" type="presOf" srcId="{773C5012-55F9-436E-B78B-2A38D8AAA0C0}" destId="{D0971512-D8E1-4E4B-89F4-FF2EB164C196}" srcOrd="0" destOrd="0" presId="urn:microsoft.com/office/officeart/2005/8/layout/list1"/>
    <dgm:cxn modelId="{C1C4B3E4-EB0D-4833-B7B3-8383140FCF15}" type="presParOf" srcId="{E5EECCA3-F875-4B71-92CC-9CCDFB7DBFEF}" destId="{05E10EBB-C85A-471E-9935-B48B9C39A12E}" srcOrd="1" destOrd="0" presId="urn:microsoft.com/office/officeart/2005/8/layout/list1"/>
    <dgm:cxn modelId="{E54848A2-D010-49ED-97DF-DB10C1273BE8}" type="presParOf" srcId="{E5EECCA3-F875-4B71-92CC-9CCDFB7DBFEF}" destId="{1F055725-8984-42CB-98CB-8E7728DD5EAB}" srcOrd="2" destOrd="0" presId="urn:microsoft.com/office/officeart/2005/8/layout/list1"/>
    <dgm:cxn modelId="{D5450321-55A2-4E5D-B101-38C1BEB497F7}" type="presOf" srcId="{BF2D71F9-AAA3-4B9C-95AF-408F6896D78F}" destId="{1F055725-8984-42CB-98CB-8E7728DD5EAB}" srcOrd="0" destOrd="0" presId="urn:microsoft.com/office/officeart/2005/8/layout/list1"/>
    <dgm:cxn modelId="{0E2BFA60-C1E4-4E69-98FE-C0B85A38942A}" type="presParOf" srcId="{E5EECCA3-F875-4B71-92CC-9CCDFB7DBFEF}" destId="{5785404B-F53E-4CF2-A702-90A46E89CED8}" srcOrd="3" destOrd="0" presId="urn:microsoft.com/office/officeart/2005/8/layout/list1"/>
    <dgm:cxn modelId="{B0089A00-F7AC-4E49-9B67-8736F3FF6B57}" type="presParOf" srcId="{E5EECCA3-F875-4B71-92CC-9CCDFB7DBFEF}" destId="{EF963990-07B7-4DBC-8CFE-C86D15B61BB6}" srcOrd="4" destOrd="0" presId="urn:microsoft.com/office/officeart/2005/8/layout/list1"/>
    <dgm:cxn modelId="{0133CAF6-8CFF-45D6-B9B2-A074CD11FCA1}" type="presParOf" srcId="{EF963990-07B7-4DBC-8CFE-C86D15B61BB6}" destId="{AEA4B341-6C57-43B8-BC42-9813D43D1335}" srcOrd="0" destOrd="4" presId="urn:microsoft.com/office/officeart/2005/8/layout/list1"/>
    <dgm:cxn modelId="{DED332C5-4E24-45B6-B502-7412ECCA06BF}" type="presOf" srcId="{CA58FE74-4619-4E47-BA6C-E0CD35AF5AC2}" destId="{AEA4B341-6C57-43B8-BC42-9813D43D1335}" srcOrd="0" destOrd="0" presId="urn:microsoft.com/office/officeart/2005/8/layout/list1"/>
    <dgm:cxn modelId="{B9EE038E-F8EE-420D-A13E-129B502B2B89}" type="presParOf" srcId="{EF963990-07B7-4DBC-8CFE-C86D15B61BB6}" destId="{DD07B078-3354-4F1B-9438-E4F95C4B43A6}" srcOrd="1" destOrd="4" presId="urn:microsoft.com/office/officeart/2005/8/layout/list1"/>
    <dgm:cxn modelId="{69BA1C4F-E64A-45DC-AEE9-A73B653034B1}" type="presOf" srcId="{CA58FE74-4619-4E47-BA6C-E0CD35AF5AC2}" destId="{DD07B078-3354-4F1B-9438-E4F95C4B43A6}" srcOrd="0" destOrd="0" presId="urn:microsoft.com/office/officeart/2005/8/layout/list1"/>
    <dgm:cxn modelId="{6372501F-C345-4228-BF90-39326E0F5D9C}" type="presParOf" srcId="{E5EECCA3-F875-4B71-92CC-9CCDFB7DBFEF}" destId="{98F9047E-C8BE-4990-B6F7-84F4581E1FEA}" srcOrd="5" destOrd="0" presId="urn:microsoft.com/office/officeart/2005/8/layout/list1"/>
    <dgm:cxn modelId="{95E05DA2-C9AA-4077-9F84-8E44DB8626F1}" type="presParOf" srcId="{E5EECCA3-F875-4B71-92CC-9CCDFB7DBFEF}" destId="{FB20FF5F-D131-4A8A-AEBC-01A2B84D6655}" srcOrd="6" destOrd="0" presId="urn:microsoft.com/office/officeart/2005/8/layout/list1"/>
    <dgm:cxn modelId="{203E4DC7-C40A-4463-A95C-4F719D3BDF69}" type="presOf" srcId="{2CA6167D-39E6-4FC8-98E8-6A9A6F0CD279}" destId="{FB20FF5F-D131-4A8A-AEBC-01A2B84D6655}" srcOrd="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4935F7FA-1D5F-4B60-8689-4C8381B1CEDC}" type="doc">
      <dgm:prSet loTypeId="list" loCatId="list" qsTypeId="urn:microsoft.com/office/officeart/2005/8/quickstyle/simple1" qsCatId="simple" csTypeId="urn:microsoft.com/office/officeart/2005/8/colors/accent1_2" csCatId="accent1" phldr="0"/>
      <dgm:spPr/>
      <dgm:t>
        <a:bodyPr/>
        <a:p>
          <a:endParaRPr lang="zh-CN" altLang="en-US"/>
        </a:p>
      </dgm:t>
    </dgm:pt>
    <dgm:pt modelId="{EA9490CF-B859-4141-837A-1D4A6746AA49}">
      <dgm:prSet phldrT="[文本]" phldr="0" custT="1"/>
      <dgm:spPr/>
      <dgm:t>
        <a:bodyPr vert="horz" wrap="square"/>
        <a:p>
          <a:pPr>
            <a:lnSpc>
              <a:spcPct val="100000"/>
            </a:lnSpc>
            <a:spcBef>
              <a:spcPct val="0"/>
            </a:spcBef>
            <a:spcAft>
              <a:spcPct val="35000"/>
            </a:spcAft>
          </a:pPr>
          <a:r>
            <a:rPr lang="zh-CN" altLang="en-US" sz="2400">
              <a:latin typeface="仿宋" panose="02010609060101010101" charset="-122"/>
              <a:ea typeface="仿宋" panose="02010609060101010101" charset="-122"/>
            </a:rPr>
            <a:t>第十二条：国务院有关部门按照职责分工负责安全生产强制性国家标准的项目提出、组织起草、征求意见、技术审查。国务院</a:t>
          </a:r>
          <a:r>
            <a:rPr lang="zh-CN" altLang="en-US" sz="2400" b="1" u="sng">
              <a:solidFill>
                <a:srgbClr val="FFFF00"/>
              </a:solidFill>
              <a:latin typeface="仿宋" panose="02010609060101010101" charset="-122"/>
              <a:ea typeface="仿宋" panose="02010609060101010101" charset="-122"/>
            </a:rPr>
            <a:t>应急管理部门统筹</a:t>
          </a:r>
          <a:r>
            <a:rPr lang="zh-CN" altLang="en-US" sz="2400">
              <a:latin typeface="仿宋" panose="02010609060101010101" charset="-122"/>
              <a:ea typeface="仿宋" panose="02010609060101010101" charset="-122"/>
            </a:rPr>
            <a:t>提出安全生产强制性国家标准的立项计划。国务院标准化行政主管部门负责安全生产强制性国家标准的立项、编号、对外通报和授权批准发布工作。国务院标准化行政主管部门、有关部门依据法定职责对安全生产强制性国家标准的实施进行监督检查。</a:t>
          </a:r>
          <a:r>
            <a:rPr lang="zh-CN" altLang="en-US" sz="2400">
              <a:latin typeface="仿宋" panose="02010609060101010101" charset="-122"/>
              <a:ea typeface="仿宋" panose="02010609060101010101" charset="-122"/>
            </a:rPr>
            <a:t/>
          </a:r>
          <a:endParaRPr lang="zh-CN" altLang="en-US" sz="2400">
            <a:latin typeface="仿宋" panose="02010609060101010101" charset="-122"/>
            <a:ea typeface="仿宋" panose="02010609060101010101" charset="-122"/>
          </a:endParaRPr>
        </a:p>
      </dgm:t>
    </dgm:pt>
    <dgm:pt modelId="{182DCE9F-4626-4193-B2B4-0CCF25747DA8}" cxnId="{A1394A8C-7BB2-4F6E-AE63-EB2A5820BD26}" type="parTrans">
      <dgm:prSet/>
      <dgm:spPr/>
      <dgm:t>
        <a:bodyPr/>
        <a:p>
          <a:endParaRPr lang="zh-CN" altLang="en-US"/>
        </a:p>
      </dgm:t>
    </dgm:pt>
    <dgm:pt modelId="{20E57596-7E32-460F-85A2-AA181D20A67B}" cxnId="{A1394A8C-7BB2-4F6E-AE63-EB2A5820BD26}" type="sibTrans">
      <dgm:prSet/>
      <dgm:spPr/>
      <dgm:t>
        <a:bodyPr/>
        <a:p>
          <a:endParaRPr lang="zh-CN" altLang="en-US"/>
        </a:p>
      </dgm:t>
    </dgm:pt>
    <dgm:pt modelId="{E2F866C8-322C-47A7-B633-703C4112826F}">
      <dgm:prSet phldrT="[文本]" phldr="0" custT="1"/>
      <dgm:spPr/>
      <dgm:t>
        <a:bodyPr vert="horz" wrap="square"/>
        <a:p>
          <a:pPr>
            <a:lnSpc>
              <a:spcPct val="100000"/>
            </a:lnSpc>
            <a:spcBef>
              <a:spcPct val="0"/>
            </a:spcBef>
            <a:spcAft>
              <a:spcPct val="20000"/>
            </a:spcAft>
          </a:pPr>
          <a:r>
            <a:rPr lang="zh-CN" altLang="en-US" sz="2800" dirty="0">
              <a:uFillTx/>
              <a:latin typeface="仿宋" panose="02010609060101010101" charset="-122"/>
              <a:ea typeface="仿宋" panose="02010609060101010101" charset="-122"/>
              <a:cs typeface="宋体" panose="02010600030101010101" pitchFamily="2" charset="-122"/>
              <a:sym typeface="+mn-ea"/>
            </a:rPr>
            <a:t>明确安全生产强制性国家标准的制定程序，与我国标准化体制改革相适应，纠正了目前在标准化工作中政出多门的现象。</a:t>
          </a:r>
          <a:r>
            <a:rPr lang="zh-CN" altLang="en-US" sz="2800" dirty="0">
              <a:uFillTx/>
              <a:latin typeface="仿宋" panose="02010609060101010101" charset="-122"/>
              <a:ea typeface="仿宋" panose="02010609060101010101" charset="-122"/>
              <a:cs typeface="宋体" panose="02010600030101010101" pitchFamily="2" charset="-122"/>
              <a:sym typeface="+mn-ea"/>
            </a:rPr>
            <a:t/>
          </a:r>
          <a:endParaRPr lang="zh-CN" altLang="en-US" sz="2800" dirty="0">
            <a:uFillTx/>
            <a:latin typeface="仿宋" panose="02010609060101010101" charset="-122"/>
            <a:ea typeface="仿宋" panose="02010609060101010101" charset="-122"/>
            <a:cs typeface="宋体" panose="02010600030101010101" pitchFamily="2" charset="-122"/>
            <a:sym typeface="+mn-ea"/>
          </a:endParaRPr>
        </a:p>
      </dgm:t>
    </dgm:pt>
    <dgm:pt modelId="{9E81CED7-86DC-4713-AF35-B4B8640352B8}" cxnId="{B6C7A751-FBB3-49A5-90DC-2C25CD76240E}" type="parTrans">
      <dgm:prSet/>
      <dgm:spPr/>
      <dgm:t>
        <a:bodyPr/>
        <a:p>
          <a:endParaRPr lang="zh-CN" altLang="en-US"/>
        </a:p>
      </dgm:t>
    </dgm:pt>
    <dgm:pt modelId="{B29B00E5-D3BA-4D5C-890D-999070FEB1C1}" cxnId="{B6C7A751-FBB3-49A5-90DC-2C25CD76240E}" type="sibTrans">
      <dgm:prSet/>
      <dgm:spPr/>
      <dgm:t>
        <a:bodyPr/>
        <a:p>
          <a:endParaRPr lang="zh-CN" altLang="en-US"/>
        </a:p>
      </dgm:t>
    </dgm:pt>
    <dgm:pt modelId="{FEC56492-29F6-421E-8FFD-56745AAFDE22}">
      <dgm:prSet phldr="0" custT="1"/>
      <dgm:spPr/>
      <dgm:t>
        <a:bodyPr vert="horz" wrap="square"/>
        <a:p>
          <a:pPr>
            <a:lnSpc>
              <a:spcPct val="100000"/>
            </a:lnSpc>
            <a:spcBef>
              <a:spcPct val="0"/>
            </a:spcBef>
            <a:spcAft>
              <a:spcPct val="20000"/>
            </a:spcAft>
          </a:pPr>
          <a:r>
            <a:rPr lang="zh-CN" altLang="en-US" sz="2800" dirty="0">
              <a:uFillTx/>
              <a:latin typeface="仿宋" panose="02010609060101010101" charset="-122"/>
              <a:ea typeface="仿宋" panose="02010609060101010101" charset="-122"/>
              <a:cs typeface="宋体" panose="02010600030101010101" pitchFamily="2" charset="-122"/>
              <a:sym typeface="+mn-ea"/>
            </a:rPr>
            <a:t>注意</a:t>
          </a:r>
          <a:r>
            <a:rPr lang="zh-CN" altLang="en-US" sz="2800" dirty="0">
              <a:uFillTx/>
              <a:latin typeface="仿宋" panose="02010609060101010101" charset="-122"/>
              <a:ea typeface="仿宋" panose="02010609060101010101" charset="-122"/>
              <a:cs typeface="宋体" panose="02010600030101010101" pitchFamily="2" charset="-122"/>
              <a:sym typeface="+mn-ea"/>
            </a:rPr>
            <a:t>：</a:t>
          </a:r>
          <a:r>
            <a:rPr lang="zh-CN" altLang="en-US" sz="2800" dirty="0">
              <a:uFillTx/>
              <a:latin typeface="仿宋" panose="02010609060101010101" charset="-122"/>
              <a:ea typeface="仿宋" panose="02010609060101010101" charset="-122"/>
              <a:cs typeface="宋体" panose="02010600030101010101" pitchFamily="2" charset="-122"/>
              <a:sym typeface="+mn-ea"/>
            </a:rPr>
            <a:t>强制性的国家标准，不包括非强制性国标，也不包括行业标准、团体标准和地方标准。</a:t>
          </a:r>
          <a:r>
            <a:rPr lang="zh-CN" altLang="en-US" sz="2800"/>
            <a:t/>
          </a:r>
          <a:endParaRPr lang="zh-CN" altLang="en-US" sz="2800"/>
        </a:p>
      </dgm:t>
    </dgm:pt>
    <dgm:pt modelId="{76926E5F-9823-4DF4-9F53-D7D986D4CD42}" cxnId="{73F0C31E-1D4C-4036-BBE0-08971558CBF9}" type="parTrans">
      <dgm:prSet/>
      <dgm:spPr/>
    </dgm:pt>
    <dgm:pt modelId="{DB7598E9-C75F-490F-9B62-2C594EBBB37F}" cxnId="{73F0C31E-1D4C-4036-BBE0-08971558CBF9}" type="sibTrans">
      <dgm:prSet/>
      <dgm:spPr/>
    </dgm:pt>
    <dgm:pt modelId="{7EBC2B5E-0208-4570-99BE-61F14D8CFDE7}" type="pres">
      <dgm:prSet presAssocID="{4935F7FA-1D5F-4B60-8689-4C8381B1CEDC}" presName="linear" presStyleCnt="0">
        <dgm:presLayoutVars>
          <dgm:animLvl val="lvl"/>
          <dgm:resizeHandles val="exact"/>
        </dgm:presLayoutVars>
      </dgm:prSet>
      <dgm:spPr/>
    </dgm:pt>
    <dgm:pt modelId="{3E62794C-1607-4733-ADCA-906674A22343}" type="pres">
      <dgm:prSet presAssocID="{EA9490CF-B859-4141-837A-1D4A6746AA49}" presName="parentText" presStyleLbl="node1" presStyleIdx="0" presStyleCnt="1">
        <dgm:presLayoutVars>
          <dgm:chMax val="0"/>
          <dgm:bulletEnabled val="1"/>
        </dgm:presLayoutVars>
      </dgm:prSet>
      <dgm:spPr/>
    </dgm:pt>
    <dgm:pt modelId="{3B57A0D3-8728-40A5-B79E-F7D5C3A120C7}" type="pres">
      <dgm:prSet presAssocID="{EA9490CF-B859-4141-837A-1D4A6746AA49}" presName="childText" presStyleLbl="revTx" presStyleIdx="0" presStyleCnt="1">
        <dgm:presLayoutVars>
          <dgm:bulletEnabled val="1"/>
        </dgm:presLayoutVars>
      </dgm:prSet>
      <dgm:spPr/>
    </dgm:pt>
  </dgm:ptLst>
  <dgm:cxnLst>
    <dgm:cxn modelId="{A1394A8C-7BB2-4F6E-AE63-EB2A5820BD26}" srcId="{4935F7FA-1D5F-4B60-8689-4C8381B1CEDC}" destId="{EA9490CF-B859-4141-837A-1D4A6746AA49}" srcOrd="0" destOrd="0" parTransId="{182DCE9F-4626-4193-B2B4-0CCF25747DA8}" sibTransId="{20E57596-7E32-460F-85A2-AA181D20A67B}"/>
    <dgm:cxn modelId="{B6C7A751-FBB3-49A5-90DC-2C25CD76240E}" srcId="{EA9490CF-B859-4141-837A-1D4A6746AA49}" destId="{E2F866C8-322C-47A7-B633-703C4112826F}" srcOrd="0" destOrd="0" parTransId="{9E81CED7-86DC-4713-AF35-B4B8640352B8}" sibTransId="{B29B00E5-D3BA-4D5C-890D-999070FEB1C1}"/>
    <dgm:cxn modelId="{73F0C31E-1D4C-4036-BBE0-08971558CBF9}" srcId="{EA9490CF-B859-4141-837A-1D4A6746AA49}" destId="{FEC56492-29F6-421E-8FFD-56745AAFDE22}" srcOrd="1" destOrd="0" parTransId="{76926E5F-9823-4DF4-9F53-D7D986D4CD42}" sibTransId="{DB7598E9-C75F-490F-9B62-2C594EBBB37F}"/>
    <dgm:cxn modelId="{555D2A60-8339-4749-ADD8-4D345EEB1BC8}" type="presOf" srcId="{4935F7FA-1D5F-4B60-8689-4C8381B1CEDC}" destId="{7EBC2B5E-0208-4570-99BE-61F14D8CFDE7}" srcOrd="0" destOrd="0" presId="urn:microsoft.com/office/officeart/2005/8/layout/vList2"/>
    <dgm:cxn modelId="{CC187D13-931B-40DF-8B3B-FFFF0265A5D7}" type="presParOf" srcId="{7EBC2B5E-0208-4570-99BE-61F14D8CFDE7}" destId="{3E62794C-1607-4733-ADCA-906674A22343}" srcOrd="0" destOrd="0" presId="urn:microsoft.com/office/officeart/2005/8/layout/vList2"/>
    <dgm:cxn modelId="{BEDACF76-AC1C-44EB-960E-E61F2940FB5C}" type="presOf" srcId="{EA9490CF-B859-4141-837A-1D4A6746AA49}" destId="{3E62794C-1607-4733-ADCA-906674A22343}" srcOrd="0" destOrd="0" presId="urn:microsoft.com/office/officeart/2005/8/layout/vList2"/>
    <dgm:cxn modelId="{2A13D950-C31F-4D63-8B98-7778BDDC339E}" type="presParOf" srcId="{7EBC2B5E-0208-4570-99BE-61F14D8CFDE7}" destId="{3B57A0D3-8728-40A5-B79E-F7D5C3A120C7}" srcOrd="1" destOrd="0" presId="urn:microsoft.com/office/officeart/2005/8/layout/vList2"/>
    <dgm:cxn modelId="{1B3F8BEA-F75B-4DB3-985C-62A84745A493}" type="presOf" srcId="{E2F866C8-322C-47A7-B633-703C4112826F}" destId="{3B57A0D3-8728-40A5-B79E-F7D5C3A120C7}" srcOrd="0" destOrd="0" presId="urn:microsoft.com/office/officeart/2005/8/layout/vList2"/>
    <dgm:cxn modelId="{5588BE3B-834B-4C4B-955D-9E6CB2318692}" type="presOf" srcId="{FEC56492-29F6-421E-8FFD-56745AAFDE22}" destId="{3B57A0D3-8728-40A5-B79E-F7D5C3A120C7}" srcOrd="0" destOrd="1"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FE6BD899-5C5C-4011-9EED-2AB0DE600DAA}" type="doc">
      <dgm:prSet loTypeId="hierarchy" loCatId="hierarchy" qsTypeId="urn:microsoft.com/office/officeart/2005/8/quickstyle/simple1" qsCatId="simple" csTypeId="urn:microsoft.com/office/officeart/2005/8/colors/accent1_2" csCatId="accent1" phldr="0"/>
      <dgm:spPr/>
      <dgm:t>
        <a:bodyPr/>
        <a:p>
          <a:endParaRPr lang="zh-CN" altLang="en-US"/>
        </a:p>
      </dgm:t>
    </dgm:pt>
    <dgm:pt modelId="{FCFE85F6-B077-498B-92F5-2B62BC192196}">
      <dgm:prSet phldrT="[文本]" phldr="0" custT="1"/>
      <dgm:spPr/>
      <dgm:t>
        <a:bodyPr vert="horz" wrap="square"/>
        <a:p>
          <a:pPr algn="just">
            <a:lnSpc>
              <a:spcPct val="100000"/>
            </a:lnSpc>
            <a:spcBef>
              <a:spcPct val="0"/>
            </a:spcBef>
            <a:spcAft>
              <a:spcPct val="35000"/>
            </a:spcAft>
          </a:pPr>
          <a:r>
            <a:rPr lang="zh-CN" altLang="en-US" sz="2000" dirty="0">
              <a:solidFill>
                <a:schemeClr val="bg2"/>
              </a:solidFill>
              <a:uFillTx/>
              <a:latin typeface="仿宋_GB2312" panose="02010609030101010101" charset="-122"/>
              <a:ea typeface="仿宋_GB2312" panose="02010609030101010101" charset="-122"/>
              <a:cs typeface="仿宋_GB2312" panose="02010609030101010101" charset="-122"/>
              <a:sym typeface="+mn-ea"/>
            </a:rPr>
            <a:t/>
          </a:r>
          <a:endParaRPr lang="zh-CN" altLang="en-US" sz="2000" dirty="0">
            <a:solidFill>
              <a:schemeClr val="bg2"/>
            </a:solidFill>
            <a:uFillTx/>
            <a:latin typeface="仿宋_GB2312" panose="02010609030101010101" charset="-122"/>
            <a:ea typeface="仿宋_GB2312" panose="02010609030101010101" charset="-122"/>
            <a:cs typeface="仿宋_GB2312" panose="02010609030101010101" charset="-122"/>
            <a:sym typeface="+mn-ea"/>
          </a:endParaRPr>
        </a:p>
        <a:p>
          <a:pPr algn="just">
            <a:lnSpc>
              <a:spcPct val="100000"/>
            </a:lnSpc>
            <a:spcBef>
              <a:spcPct val="0"/>
            </a:spcBef>
            <a:spcAft>
              <a:spcPct val="35000"/>
            </a:spcAft>
          </a:pPr>
          <a:r>
            <a:rPr lang="zh-CN" altLang="en-US" sz="2000" dirty="0">
              <a:solidFill>
                <a:schemeClr val="bg2"/>
              </a:solidFill>
              <a:uFillTx/>
              <a:latin typeface="仿宋_GB2312" panose="02010609030101010101" charset="-122"/>
              <a:ea typeface="仿宋_GB2312" panose="02010609030101010101" charset="-122"/>
              <a:cs typeface="仿宋_GB2312" panose="02010609030101010101" charset="-122"/>
              <a:sym typeface="+mn-ea"/>
            </a:rPr>
            <a:t/>
          </a:r>
          <a:endParaRPr lang="zh-CN" altLang="en-US" sz="2000" dirty="0">
            <a:solidFill>
              <a:schemeClr val="bg2"/>
            </a:solidFill>
            <a:uFillTx/>
            <a:latin typeface="仿宋_GB2312" panose="02010609030101010101" charset="-122"/>
            <a:ea typeface="仿宋_GB2312" panose="02010609030101010101" charset="-122"/>
            <a:cs typeface="仿宋_GB2312" panose="02010609030101010101" charset="-122"/>
            <a:sym typeface="+mn-ea"/>
          </a:endParaRPr>
        </a:p>
        <a:p>
          <a:pPr algn="just">
            <a:lnSpc>
              <a:spcPct val="100000"/>
            </a:lnSpc>
            <a:spcBef>
              <a:spcPct val="0"/>
            </a:spcBef>
            <a:spcAft>
              <a:spcPct val="35000"/>
            </a:spcAft>
          </a:pPr>
          <a:r>
            <a:rPr lang="zh-CN" altLang="en-US" sz="2000" dirty="0">
              <a:solidFill>
                <a:schemeClr val="bg2"/>
              </a:solidFill>
              <a:uFillTx/>
              <a:latin typeface="仿宋_GB2312" panose="02010609030101010101" charset="-122"/>
              <a:ea typeface="仿宋_GB2312" panose="02010609030101010101" charset="-122"/>
              <a:cs typeface="仿宋_GB2312" panose="02010609030101010101" charset="-122"/>
              <a:sym typeface="+mn-ea"/>
            </a:rPr>
            <a:t>《中共中央、国务院印发关于推进安全生产领域改革发展的意见》中要求</a:t>
          </a:r>
          <a:r>
            <a:rPr lang="zh-CN" altLang="en-US" sz="2000" b="1" dirty="0">
              <a:solidFill>
                <a:schemeClr val="bg2"/>
              </a:solidFill>
              <a:uFillTx/>
              <a:latin typeface="仿宋_GB2312" panose="02010609030101010101" charset="-122"/>
              <a:ea typeface="仿宋_GB2312" panose="02010609030101010101" charset="-122"/>
              <a:cs typeface="仿宋_GB2312" panose="02010609030101010101" charset="-122"/>
              <a:sym typeface="+mn-ea"/>
            </a:rPr>
            <a:t>“建立事故暴露问题整改督办制度”</a:t>
          </a:r>
          <a:r>
            <a:rPr lang="zh-CN" altLang="en-US" sz="2000" dirty="0">
              <a:solidFill>
                <a:schemeClr val="bg2"/>
              </a:solidFill>
              <a:uFillTx/>
              <a:latin typeface="仿宋_GB2312" panose="02010609030101010101" charset="-122"/>
              <a:ea typeface="仿宋_GB2312" panose="02010609030101010101" charset="-122"/>
              <a:cs typeface="仿宋_GB2312" panose="02010609030101010101" charset="-122"/>
              <a:sym typeface="+mn-ea"/>
            </a:rPr>
            <a:t>，将其写入法律，更有利于该项制度的事实，切实落实整改和防范措施建议，防范同类事故再次发生</a:t>
          </a:r>
          <a:r>
            <a:rPr lang="zh-CN" altLang="en-US" sz="2300" dirty="0">
              <a:solidFill>
                <a:schemeClr val="bg2"/>
              </a:solidFill>
              <a:uFillTx/>
              <a:latin typeface="仿宋" panose="02010609060101010101" charset="-122"/>
              <a:ea typeface="仿宋" panose="02010609060101010101" charset="-122"/>
              <a:cs typeface="宋体" panose="02010600030101010101" pitchFamily="2" charset="-122"/>
              <a:sym typeface="+mn-ea"/>
            </a:rPr>
            <a:t>。</a:t>
          </a:r>
          <a:endParaRPr lang="zh-CN" altLang="en-US" sz="2300" dirty="0">
            <a:solidFill>
              <a:schemeClr val="bg2"/>
            </a:solidFill>
            <a:uFillTx/>
            <a:latin typeface="仿宋" panose="02010609060101010101" charset="-122"/>
            <a:ea typeface="仿宋" panose="02010609060101010101" charset="-122"/>
            <a:cs typeface="宋体" panose="02010600030101010101" pitchFamily="2" charset="-122"/>
            <a:sym typeface="+mn-ea"/>
          </a:endParaRPr>
        </a:p>
        <a:p>
          <a:pPr algn="just">
            <a:lnSpc>
              <a:spcPct val="100000"/>
            </a:lnSpc>
            <a:spcBef>
              <a:spcPct val="0"/>
            </a:spcBef>
            <a:spcAft>
              <a:spcPct val="35000"/>
            </a:spcAft>
          </a:pPr>
          <a:r>
            <a:rPr lang="zh-CN" altLang="en-US" sz="2000" dirty="0">
              <a:solidFill>
                <a:schemeClr val="bg2"/>
              </a:solidFill>
              <a:uFillTx/>
              <a:latin typeface="仿宋_GB2312" panose="02010609030101010101" charset="-122"/>
              <a:ea typeface="仿宋_GB2312" panose="02010609030101010101" charset="-122"/>
              <a:cs typeface="仿宋_GB2312" panose="02010609030101010101" charset="-122"/>
              <a:sym typeface="+mn-ea"/>
            </a:rPr>
            <a:t/>
          </a:r>
          <a:endParaRPr lang="zh-CN" altLang="en-US" sz="2000" dirty="0">
            <a:solidFill>
              <a:schemeClr val="bg2"/>
            </a:solidFill>
            <a:uFillTx/>
            <a:latin typeface="仿宋_GB2312" panose="02010609030101010101" charset="-122"/>
            <a:ea typeface="仿宋_GB2312" panose="02010609030101010101" charset="-122"/>
            <a:cs typeface="仿宋_GB2312" panose="02010609030101010101" charset="-122"/>
            <a:sym typeface="+mn-ea"/>
          </a:endParaRPr>
        </a:p>
      </dgm:t>
    </dgm:pt>
    <dgm:pt modelId="{09C091E1-9403-4708-BDFD-DAAAD68964DF}" cxnId="{590AB3D7-5C96-4287-BA51-B58670156B8E}" type="parTrans">
      <dgm:prSet/>
      <dgm:spPr/>
      <dgm:t>
        <a:bodyPr/>
        <a:p>
          <a:endParaRPr lang="zh-CN" altLang="en-US"/>
        </a:p>
      </dgm:t>
    </dgm:pt>
    <dgm:pt modelId="{0FD6F236-3391-4B89-8FC5-854F6A220676}" cxnId="{590AB3D7-5C96-4287-BA51-B58670156B8E}" type="sibTrans">
      <dgm:prSet/>
      <dgm:spPr/>
      <dgm:t>
        <a:bodyPr/>
        <a:p>
          <a:endParaRPr lang="zh-CN" altLang="en-US"/>
        </a:p>
      </dgm:t>
    </dgm:pt>
    <dgm:pt modelId="{DCE60B07-EDBE-4359-B065-4531128E8340}">
      <dgm:prSet phldrT="[文本]" phldr="0" custT="0"/>
      <dgm:spPr/>
      <dgm:t>
        <a:bodyPr vert="horz" wrap="square"/>
        <a:p>
          <a:pPr algn="just">
            <a:lnSpc>
              <a:spcPct val="100000"/>
            </a:lnSpc>
            <a:spcBef>
              <a:spcPct val="0"/>
            </a:spcBef>
            <a:spcAft>
              <a:spcPct val="35000"/>
            </a:spcAft>
          </a:pPr>
          <a:r>
            <a:rPr lang="en-US" altLang="zh-CN">
              <a:latin typeface="仿宋" panose="02010609060101010101" charset="-122"/>
              <a:ea typeface="仿宋" panose="02010609060101010101" charset="-122"/>
              <a:sym typeface="+mn-ea"/>
            </a:rPr>
            <a:t>    </a:t>
          </a:r>
          <a:r>
            <a:rPr lang="zh-CN" altLang="en-US">
              <a:latin typeface="仿宋" panose="02010609060101010101" charset="-122"/>
              <a:ea typeface="仿宋" panose="02010609060101010101" charset="-122"/>
              <a:sym typeface="+mn-ea"/>
            </a:rPr>
            <a:t>事故调查处理应当按照科学严谨、依法依规、实事求是、注重实效的原则，及时、准确地查清事故原因，查明事故性质和责任，评估应急处置工作，总结事故教训，提出整改措施，并对事故责任单位和人员提出处理建议。事故调查报告应当依法及时向社会公布。事故调查和处理的具体办法由国务院制定。</a:t>
          </a:r>
          <a:r>
            <a:rPr lang="zh-CN" altLang="en-US"/>
            <a:t/>
          </a:r>
          <a:endParaRPr lang="zh-CN" altLang="en-US"/>
        </a:p>
      </dgm:t>
    </dgm:pt>
    <dgm:pt modelId="{69ED1C20-A93F-4767-AD53-CE1D12105555}" cxnId="{C728AE8A-9C44-4D85-BA2B-A9C4E10D39F1}" type="parTrans">
      <dgm:prSet/>
      <dgm:spPr/>
      <dgm:t>
        <a:bodyPr/>
        <a:p>
          <a:endParaRPr lang="zh-CN" altLang="en-US"/>
        </a:p>
      </dgm:t>
    </dgm:pt>
    <dgm:pt modelId="{E5201F47-493A-4FBC-83E4-59E64E9445DB}" cxnId="{C728AE8A-9C44-4D85-BA2B-A9C4E10D39F1}" type="sibTrans">
      <dgm:prSet/>
      <dgm:spPr/>
      <dgm:t>
        <a:bodyPr/>
        <a:p>
          <a:endParaRPr lang="zh-CN" altLang="en-US"/>
        </a:p>
      </dgm:t>
    </dgm:pt>
    <dgm:pt modelId="{00021300-0F81-42C2-8EA0-6AF1014EE09E}">
      <dgm:prSet phldrT="[文本]" phldr="0" custT="0"/>
      <dgm:spPr/>
      <dgm:t>
        <a:bodyPr vert="horz" wrap="square"/>
        <a:p>
          <a:pPr algn="just">
            <a:lnSpc>
              <a:spcPct val="100000"/>
            </a:lnSpc>
            <a:spcBef>
              <a:spcPct val="0"/>
            </a:spcBef>
            <a:spcAft>
              <a:spcPct val="35000"/>
            </a:spcAft>
          </a:pPr>
          <a:r>
            <a:rPr lang="en-US">
              <a:latin typeface="仿宋_GB2312" panose="02010609030101010101" charset="-122"/>
              <a:ea typeface="仿宋_GB2312" panose="02010609030101010101" charset="-122"/>
              <a:cs typeface="仿宋_GB2312" panose="02010609030101010101" charset="-122"/>
              <a:sym typeface="+mn-ea"/>
            </a:rPr>
            <a:t>    </a:t>
          </a:r>
          <a:r>
            <a:rPr>
              <a:latin typeface="仿宋_GB2312" panose="02010609030101010101" charset="-122"/>
              <a:ea typeface="仿宋_GB2312" panose="02010609030101010101" charset="-122"/>
              <a:cs typeface="仿宋_GB2312" panose="02010609030101010101" charset="-122"/>
              <a:sym typeface="+mn-ea"/>
            </a:rPr>
            <a:t>事</a:t>
          </a:r>
          <a:r>
            <a:rPr lang="zh-CN" altLang="en-US">
              <a:latin typeface="仿宋_GB2312" panose="02010609030101010101" charset="-122"/>
              <a:ea typeface="仿宋_GB2312" panose="02010609030101010101" charset="-122"/>
              <a:cs typeface="仿宋_GB2312" panose="02010609030101010101" charset="-122"/>
              <a:sym typeface="+mn-ea"/>
            </a:rPr>
            <a:t>故发生单位应当及时全面落实整改措施，负有安全生产监督管理职责的部门应当加强监督检查</a:t>
          </a:r>
          <a:r>
            <a:rPr>
              <a:latin typeface="仿宋_GB2312" panose="02010609030101010101" charset="-122"/>
              <a:ea typeface="仿宋_GB2312" panose="02010609030101010101" charset="-122"/>
              <a:cs typeface="仿宋_GB2312" panose="02010609030101010101" charset="-122"/>
              <a:sym typeface="+mn-ea"/>
            </a:rPr>
            <a:t>。</a:t>
          </a:r>
          <a:r>
            <a:rPr lang="zh-CN" altLang="en-US">
              <a:latin typeface="仿宋_GB2312" panose="02010609030101010101" charset="-122"/>
              <a:ea typeface="仿宋_GB2312" panose="02010609030101010101" charset="-122"/>
              <a:cs typeface="仿宋_GB2312" panose="02010609030101010101" charset="-122"/>
            </a:rPr>
            <a:t/>
          </a:r>
          <a:endParaRPr lang="zh-CN" altLang="en-US">
            <a:latin typeface="仿宋_GB2312" panose="02010609030101010101" charset="-122"/>
            <a:ea typeface="仿宋_GB2312" panose="02010609030101010101" charset="-122"/>
            <a:cs typeface="仿宋_GB2312" panose="02010609030101010101" charset="-122"/>
          </a:endParaRPr>
        </a:p>
      </dgm:t>
    </dgm:pt>
    <dgm:pt modelId="{38BC0258-B189-45F6-B5BE-53976450D368}" cxnId="{184E9375-2E7E-4F36-BF3B-91CF9EA297B4}" type="parTrans">
      <dgm:prSet/>
      <dgm:spPr/>
      <dgm:t>
        <a:bodyPr/>
        <a:p>
          <a:endParaRPr lang="zh-CN" altLang="en-US"/>
        </a:p>
      </dgm:t>
    </dgm:pt>
    <dgm:pt modelId="{81C7C63E-2650-48E4-B1B1-9ED69F34852C}" cxnId="{184E9375-2E7E-4F36-BF3B-91CF9EA297B4}" type="sibTrans">
      <dgm:prSet/>
      <dgm:spPr/>
      <dgm:t>
        <a:bodyPr/>
        <a:p>
          <a:endParaRPr lang="zh-CN" altLang="en-US"/>
        </a:p>
      </dgm:t>
    </dgm:pt>
    <dgm:pt modelId="{FFFC2AC3-1A38-497F-95BC-32764EC2582B}">
      <dgm:prSet phldrT="[文本]" phldr="0" custT="0"/>
      <dgm:spPr/>
      <dgm:t>
        <a:bodyPr vert="horz" wrap="square"/>
        <a:p>
          <a:pPr algn="just">
            <a:lnSpc>
              <a:spcPct val="100000"/>
            </a:lnSpc>
            <a:spcBef>
              <a:spcPct val="0"/>
            </a:spcBef>
            <a:spcAft>
              <a:spcPct val="35000"/>
            </a:spcAft>
          </a:pPr>
          <a:r>
            <a:rPr lang="en-US" altLang="zh-CN">
              <a:latin typeface="仿宋_GB2312" panose="02010609030101010101" charset="-122"/>
              <a:ea typeface="仿宋_GB2312" panose="02010609030101010101" charset="-122"/>
              <a:sym typeface="+mn-ea"/>
            </a:rPr>
            <a:t>    </a:t>
          </a:r>
          <a:r>
            <a:rPr lang="zh-CN" altLang="en-US">
              <a:latin typeface="仿宋_GB2312" panose="02010609030101010101" charset="-122"/>
              <a:ea typeface="仿宋_GB2312" panose="02010609030101010101" charset="-122"/>
              <a:sym typeface="+mn-ea"/>
            </a:rPr>
            <a:t>负责事故调查处理的国务院有关部门和地方人民政府应当在</a:t>
          </a:r>
          <a:r>
            <a:rPr lang="zh-CN" altLang="en-US" b="1">
              <a:solidFill>
                <a:srgbClr val="FF0000"/>
              </a:solidFill>
              <a:effectLst/>
              <a:latin typeface="仿宋_GB2312" panose="02010609030101010101" charset="-122"/>
              <a:ea typeface="仿宋_GB2312" panose="02010609030101010101" charset="-122"/>
              <a:sym typeface="+mn-ea"/>
            </a:rPr>
            <a:t>批复事故调查报告后一年内</a:t>
          </a:r>
          <a:r>
            <a:rPr lang="zh-CN" altLang="en-US">
              <a:effectLst/>
              <a:latin typeface="仿宋_GB2312" panose="02010609030101010101" charset="-122"/>
              <a:ea typeface="仿宋_GB2312" panose="02010609030101010101" charset="-122"/>
              <a:sym typeface="+mn-ea"/>
            </a:rPr>
            <a:t>，组织有关部门对事故整改和防范措施落实情况</a:t>
          </a:r>
          <a:r>
            <a:rPr lang="zh-CN" altLang="en-US" b="1">
              <a:solidFill>
                <a:srgbClr val="FF0000"/>
              </a:solidFill>
              <a:effectLst/>
              <a:latin typeface="仿宋_GB2312" panose="02010609030101010101" charset="-122"/>
              <a:ea typeface="仿宋_GB2312" panose="02010609030101010101" charset="-122"/>
              <a:sym typeface="+mn-ea"/>
            </a:rPr>
            <a:t>进行评估</a:t>
          </a:r>
          <a:r>
            <a:rPr lang="zh-CN" altLang="en-US">
              <a:effectLst/>
              <a:latin typeface="仿宋_GB2312" panose="02010609030101010101" charset="-122"/>
              <a:ea typeface="仿宋_GB2312" panose="02010609030101010101" charset="-122"/>
              <a:sym typeface="+mn-ea"/>
            </a:rPr>
            <a:t>，并及时向社会公开评估结果；对</a:t>
          </a:r>
          <a:r>
            <a:rPr lang="zh-CN" altLang="en-US" b="1">
              <a:solidFill>
                <a:srgbClr val="FF0000"/>
              </a:solidFill>
              <a:effectLst/>
              <a:latin typeface="仿宋_GB2312" panose="02010609030101010101" charset="-122"/>
              <a:ea typeface="仿宋_GB2312" panose="02010609030101010101" charset="-122"/>
              <a:sym typeface="+mn-ea"/>
            </a:rPr>
            <a:t>不履行职责</a:t>
          </a:r>
          <a:r>
            <a:rPr lang="zh-CN" altLang="en-US">
              <a:effectLst/>
              <a:latin typeface="仿宋_GB2312" panose="02010609030101010101" charset="-122"/>
              <a:ea typeface="仿宋_GB2312" panose="02010609030101010101" charset="-122"/>
              <a:sym typeface="+mn-ea"/>
            </a:rPr>
            <a:t>导致事故整改和防范措施没有落实的有关单位和人员，应当按照有关规定</a:t>
          </a:r>
          <a:r>
            <a:rPr lang="zh-CN" altLang="en-US" b="1">
              <a:solidFill>
                <a:srgbClr val="FF0000"/>
              </a:solidFill>
              <a:effectLst/>
              <a:latin typeface="仿宋_GB2312" panose="02010609030101010101" charset="-122"/>
              <a:ea typeface="仿宋_GB2312" panose="02010609030101010101" charset="-122"/>
              <a:sym typeface="+mn-ea"/>
            </a:rPr>
            <a:t>追究责任</a:t>
          </a:r>
          <a:r>
            <a:rPr lang="zh-CN" altLang="en-US">
              <a:effectLst/>
              <a:latin typeface="仿宋_GB2312" panose="02010609030101010101" charset="-122"/>
              <a:ea typeface="仿宋_GB2312" panose="02010609030101010101" charset="-122"/>
              <a:sym typeface="+mn-ea"/>
            </a:rPr>
            <a:t>。</a:t>
          </a:r>
          <a:r>
            <a:rPr lang="zh-CN" altLang="en-US">
              <a:effectLst/>
              <a:latin typeface="仿宋_GB2312" panose="02010609030101010101" charset="-122"/>
              <a:ea typeface="仿宋_GB2312" panose="02010609030101010101" charset="-122"/>
            </a:rPr>
            <a:t/>
          </a:r>
          <a:endParaRPr lang="zh-CN" altLang="en-US">
            <a:effectLst/>
            <a:latin typeface="仿宋_GB2312" panose="02010609030101010101" charset="-122"/>
            <a:ea typeface="仿宋_GB2312" panose="02010609030101010101" charset="-122"/>
          </a:endParaRPr>
        </a:p>
      </dgm:t>
    </dgm:pt>
    <dgm:pt modelId="{ADB291FF-1A63-4BFA-87B7-541268AAA7A1}" cxnId="{767546DE-E46E-40ED-9AAE-6132409BC0D3}" type="parTrans">
      <dgm:prSet/>
      <dgm:spPr/>
      <dgm:t>
        <a:bodyPr/>
        <a:p>
          <a:endParaRPr lang="zh-CN" altLang="en-US"/>
        </a:p>
      </dgm:t>
    </dgm:pt>
    <dgm:pt modelId="{B477E929-B0FF-4D30-ADF9-58F779AB3475}" cxnId="{767546DE-E46E-40ED-9AAE-6132409BC0D3}" type="sibTrans">
      <dgm:prSet/>
      <dgm:spPr/>
      <dgm:t>
        <a:bodyPr/>
        <a:p>
          <a:endParaRPr lang="zh-CN" altLang="en-US"/>
        </a:p>
      </dgm:t>
    </dgm:pt>
    <dgm:pt modelId="{875EF6B1-AE5C-463F-9955-7F0963FF555C}" type="pres">
      <dgm:prSet presAssocID="{FE6BD899-5C5C-4011-9EED-2AB0DE600DAA}" presName="vert0" presStyleCnt="0">
        <dgm:presLayoutVars>
          <dgm:dir/>
          <dgm:animOne val="branch"/>
          <dgm:animLvl val="lvl"/>
        </dgm:presLayoutVars>
      </dgm:prSet>
      <dgm:spPr/>
    </dgm:pt>
    <dgm:pt modelId="{7653844C-BDD2-4C9E-B63A-175B83793DF9}" type="pres">
      <dgm:prSet presAssocID="{FCFE85F6-B077-498B-92F5-2B62BC192196}" presName="thickLine" presStyleLbl="alignNode1" presStyleIdx="0" presStyleCnt="1"/>
      <dgm:spPr/>
    </dgm:pt>
    <dgm:pt modelId="{18B56ADC-D6A5-4D13-AB02-1D35E74FD7B6}" type="pres">
      <dgm:prSet presAssocID="{FCFE85F6-B077-498B-92F5-2B62BC192196}" presName="horz1" presStyleCnt="0"/>
      <dgm:spPr/>
    </dgm:pt>
    <dgm:pt modelId="{3A17F332-CF75-4F2F-B66E-230323E8FB66}" type="pres">
      <dgm:prSet presAssocID="{FCFE85F6-B077-498B-92F5-2B62BC192196}" presName="tx1" presStyleLbl="revTx" presStyleIdx="0" presStyleCnt="4"/>
      <dgm:spPr/>
    </dgm:pt>
    <dgm:pt modelId="{042B18AA-70AF-4E28-A52C-50676B51A287}" type="pres">
      <dgm:prSet presAssocID="{FCFE85F6-B077-498B-92F5-2B62BC192196}" presName="vert1" presStyleCnt="0"/>
      <dgm:spPr/>
    </dgm:pt>
    <dgm:pt modelId="{28A1D33A-9140-450E-A642-9FA16AE39CB6}" type="pres">
      <dgm:prSet presAssocID="{DCE60B07-EDBE-4359-B065-4531128E8340}" presName="vertSpace2a" presStyleCnt="0"/>
      <dgm:spPr/>
    </dgm:pt>
    <dgm:pt modelId="{5DD4E426-A3B8-448F-8153-5FFB951AE88B}" type="pres">
      <dgm:prSet presAssocID="{DCE60B07-EDBE-4359-B065-4531128E8340}" presName="horz2" presStyleCnt="0"/>
      <dgm:spPr/>
    </dgm:pt>
    <dgm:pt modelId="{A87A666E-C90B-4A12-A15E-F0EEDAA5C453}" type="pres">
      <dgm:prSet presAssocID="{DCE60B07-EDBE-4359-B065-4531128E8340}" presName="horzSpace2" presStyleCnt="0"/>
      <dgm:spPr/>
    </dgm:pt>
    <dgm:pt modelId="{63E44FC5-9EEE-4797-80DE-F81C39EB2BA3}" type="pres">
      <dgm:prSet presAssocID="{DCE60B07-EDBE-4359-B065-4531128E8340}" presName="tx2" presStyleLbl="revTx" presStyleIdx="1" presStyleCnt="4"/>
      <dgm:spPr/>
    </dgm:pt>
    <dgm:pt modelId="{5B3E0EA9-67C2-4B8F-BB30-38641E4ED9E8}" type="pres">
      <dgm:prSet presAssocID="{DCE60B07-EDBE-4359-B065-4531128E8340}" presName="vert2" presStyleCnt="0"/>
      <dgm:spPr/>
    </dgm:pt>
    <dgm:pt modelId="{41290723-F512-4CCE-8805-7EBFC17C077B}" type="pres">
      <dgm:prSet presAssocID="{DCE60B07-EDBE-4359-B065-4531128E8340}" presName="thinLine2b" presStyleLbl="callout" presStyleIdx="0" presStyleCnt="3"/>
      <dgm:spPr/>
    </dgm:pt>
    <dgm:pt modelId="{E7290C8A-CE93-48AA-BD68-B11B838A14CB}" type="pres">
      <dgm:prSet presAssocID="{DCE60B07-EDBE-4359-B065-4531128E8340}" presName="vertSpace2b" presStyleCnt="0"/>
      <dgm:spPr/>
    </dgm:pt>
    <dgm:pt modelId="{FFC3C51F-3047-42FC-847C-5CA33C559037}" type="pres">
      <dgm:prSet presAssocID="{00021300-0F81-42C2-8EA0-6AF1014EE09E}" presName="horz2" presStyleCnt="0"/>
      <dgm:spPr/>
    </dgm:pt>
    <dgm:pt modelId="{3641F73C-6D52-4E6C-9881-E55D34A64453}" type="pres">
      <dgm:prSet presAssocID="{00021300-0F81-42C2-8EA0-6AF1014EE09E}" presName="horzSpace2" presStyleCnt="0"/>
      <dgm:spPr/>
    </dgm:pt>
    <dgm:pt modelId="{4B6BF950-00B4-44A5-8C15-34C8D97692EF}" type="pres">
      <dgm:prSet presAssocID="{00021300-0F81-42C2-8EA0-6AF1014EE09E}" presName="tx2" presStyleLbl="revTx" presStyleIdx="2" presStyleCnt="4"/>
      <dgm:spPr/>
    </dgm:pt>
    <dgm:pt modelId="{CA62F65C-AA2E-4863-999B-C2BC2F85CEC2}" type="pres">
      <dgm:prSet presAssocID="{00021300-0F81-42C2-8EA0-6AF1014EE09E}" presName="vert2" presStyleCnt="0"/>
      <dgm:spPr/>
    </dgm:pt>
    <dgm:pt modelId="{8A3CE341-7BCF-45C6-99BF-5C93DEC138A0}" type="pres">
      <dgm:prSet presAssocID="{00021300-0F81-42C2-8EA0-6AF1014EE09E}" presName="thinLine2b" presStyleLbl="callout" presStyleIdx="1" presStyleCnt="3"/>
      <dgm:spPr/>
    </dgm:pt>
    <dgm:pt modelId="{D4877467-6E28-4E21-8AF9-2A1925DFD45D}" type="pres">
      <dgm:prSet presAssocID="{00021300-0F81-42C2-8EA0-6AF1014EE09E}" presName="vertSpace2b" presStyleCnt="0"/>
      <dgm:spPr/>
    </dgm:pt>
    <dgm:pt modelId="{86CDED68-A835-4E3D-88DF-D95E4230812E}" type="pres">
      <dgm:prSet presAssocID="{FFFC2AC3-1A38-497F-95BC-32764EC2582B}" presName="horz2" presStyleCnt="0"/>
      <dgm:spPr/>
    </dgm:pt>
    <dgm:pt modelId="{EF64B683-305A-4D4A-8A1A-57E7CE15E390}" type="pres">
      <dgm:prSet presAssocID="{FFFC2AC3-1A38-497F-95BC-32764EC2582B}" presName="horzSpace2" presStyleCnt="0"/>
      <dgm:spPr/>
    </dgm:pt>
    <dgm:pt modelId="{2DBF34BB-3F4A-454D-9FAD-6C9F48575974}" type="pres">
      <dgm:prSet presAssocID="{FFFC2AC3-1A38-497F-95BC-32764EC2582B}" presName="tx2" presStyleLbl="revTx" presStyleIdx="3" presStyleCnt="4"/>
      <dgm:spPr/>
    </dgm:pt>
    <dgm:pt modelId="{3934FCC1-D3F7-4B88-83DB-970E77B3F0E0}" type="pres">
      <dgm:prSet presAssocID="{FFFC2AC3-1A38-497F-95BC-32764EC2582B}" presName="vert2" presStyleCnt="0"/>
      <dgm:spPr/>
    </dgm:pt>
    <dgm:pt modelId="{5F691AA7-41B2-4E8C-83B5-522F2EAF4EB3}" type="pres">
      <dgm:prSet presAssocID="{FFFC2AC3-1A38-497F-95BC-32764EC2582B}" presName="thinLine2b" presStyleLbl="callout" presStyleIdx="2" presStyleCnt="3"/>
      <dgm:spPr/>
    </dgm:pt>
    <dgm:pt modelId="{CFCE2EE3-91CA-4264-A26E-835808A3255E}" type="pres">
      <dgm:prSet presAssocID="{FFFC2AC3-1A38-497F-95BC-32764EC2582B}" presName="vertSpace2b" presStyleCnt="0"/>
      <dgm:spPr/>
    </dgm:pt>
  </dgm:ptLst>
  <dgm:cxnLst>
    <dgm:cxn modelId="{590AB3D7-5C96-4287-BA51-B58670156B8E}" srcId="{FE6BD899-5C5C-4011-9EED-2AB0DE600DAA}" destId="{FCFE85F6-B077-498B-92F5-2B62BC192196}" srcOrd="0" destOrd="0" parTransId="{09C091E1-9403-4708-BDFD-DAAAD68964DF}" sibTransId="{0FD6F236-3391-4B89-8FC5-854F6A220676}"/>
    <dgm:cxn modelId="{C728AE8A-9C44-4D85-BA2B-A9C4E10D39F1}" srcId="{FCFE85F6-B077-498B-92F5-2B62BC192196}" destId="{DCE60B07-EDBE-4359-B065-4531128E8340}" srcOrd="0" destOrd="0" parTransId="{69ED1C20-A93F-4767-AD53-CE1D12105555}" sibTransId="{E5201F47-493A-4FBC-83E4-59E64E9445DB}"/>
    <dgm:cxn modelId="{184E9375-2E7E-4F36-BF3B-91CF9EA297B4}" srcId="{FCFE85F6-B077-498B-92F5-2B62BC192196}" destId="{00021300-0F81-42C2-8EA0-6AF1014EE09E}" srcOrd="1" destOrd="0" parTransId="{38BC0258-B189-45F6-B5BE-53976450D368}" sibTransId="{81C7C63E-2650-48E4-B1B1-9ED69F34852C}"/>
    <dgm:cxn modelId="{767546DE-E46E-40ED-9AAE-6132409BC0D3}" srcId="{FCFE85F6-B077-498B-92F5-2B62BC192196}" destId="{FFFC2AC3-1A38-497F-95BC-32764EC2582B}" srcOrd="2" destOrd="0" parTransId="{ADB291FF-1A63-4BFA-87B7-541268AAA7A1}" sibTransId="{B477E929-B0FF-4D30-ADF9-58F779AB3475}"/>
    <dgm:cxn modelId="{E76039E4-2DA9-450D-BC9F-461AD9CDFE1B}" type="presOf" srcId="{FE6BD899-5C5C-4011-9EED-2AB0DE600DAA}" destId="{875EF6B1-AE5C-463F-9955-7F0963FF555C}" srcOrd="0" destOrd="0" presId="urn:microsoft.com/office/officeart/2008/layout/LinedList"/>
    <dgm:cxn modelId="{B64E3433-F080-4D6E-985B-D346755A2962}" type="presParOf" srcId="{875EF6B1-AE5C-463F-9955-7F0963FF555C}" destId="{7653844C-BDD2-4C9E-B63A-175B83793DF9}" srcOrd="0" destOrd="0" presId="urn:microsoft.com/office/officeart/2008/layout/LinedList"/>
    <dgm:cxn modelId="{16186803-C56B-4A7C-8769-2EF5A0BF755A}" type="presParOf" srcId="{875EF6B1-AE5C-463F-9955-7F0963FF555C}" destId="{18B56ADC-D6A5-4D13-AB02-1D35E74FD7B6}" srcOrd="1" destOrd="0" presId="urn:microsoft.com/office/officeart/2008/layout/LinedList"/>
    <dgm:cxn modelId="{7A241420-6DCC-4B15-BE2A-A1D18EC392BB}" type="presParOf" srcId="{18B56ADC-D6A5-4D13-AB02-1D35E74FD7B6}" destId="{3A17F332-CF75-4F2F-B66E-230323E8FB66}" srcOrd="0" destOrd="1" presId="urn:microsoft.com/office/officeart/2008/layout/LinedList"/>
    <dgm:cxn modelId="{0F2097D7-65DE-4226-ADDD-C7D0DACC1868}" type="presOf" srcId="{FCFE85F6-B077-498B-92F5-2B62BC192196}" destId="{3A17F332-CF75-4F2F-B66E-230323E8FB66}" srcOrd="0" destOrd="0" presId="urn:microsoft.com/office/officeart/2008/layout/LinedList"/>
    <dgm:cxn modelId="{6DDE36A4-EE31-4840-9F81-314DEC995A82}" type="presParOf" srcId="{18B56ADC-D6A5-4D13-AB02-1D35E74FD7B6}" destId="{042B18AA-70AF-4E28-A52C-50676B51A287}" srcOrd="1" destOrd="1" presId="urn:microsoft.com/office/officeart/2008/layout/LinedList"/>
    <dgm:cxn modelId="{19E49A9D-FDB6-4925-9037-4D8D0EB60EC5}" type="presParOf" srcId="{042B18AA-70AF-4E28-A52C-50676B51A287}" destId="{28A1D33A-9140-450E-A642-9FA16AE39CB6}" srcOrd="0" destOrd="1" presId="urn:microsoft.com/office/officeart/2008/layout/LinedList"/>
    <dgm:cxn modelId="{18C253D5-F0D5-41F9-8642-5007ECD54ED1}" type="presParOf" srcId="{042B18AA-70AF-4E28-A52C-50676B51A287}" destId="{5DD4E426-A3B8-448F-8153-5FFB951AE88B}" srcOrd="1" destOrd="1" presId="urn:microsoft.com/office/officeart/2008/layout/LinedList"/>
    <dgm:cxn modelId="{CEFF6B84-017A-4609-86FD-20B3B8081E7E}" type="presParOf" srcId="{5DD4E426-A3B8-448F-8153-5FFB951AE88B}" destId="{A87A666E-C90B-4A12-A15E-F0EEDAA5C453}" srcOrd="0" destOrd="1" presId="urn:microsoft.com/office/officeart/2008/layout/LinedList"/>
    <dgm:cxn modelId="{218A1C7A-159E-4F8F-AE1D-DF4BDC3A64C6}" type="presParOf" srcId="{5DD4E426-A3B8-448F-8153-5FFB951AE88B}" destId="{63E44FC5-9EEE-4797-80DE-F81C39EB2BA3}" srcOrd="1" destOrd="1" presId="urn:microsoft.com/office/officeart/2008/layout/LinedList"/>
    <dgm:cxn modelId="{574C3BF7-3A49-4E7B-A183-2B72F07FE542}" type="presOf" srcId="{DCE60B07-EDBE-4359-B065-4531128E8340}" destId="{63E44FC5-9EEE-4797-80DE-F81C39EB2BA3}" srcOrd="0" destOrd="0" presId="urn:microsoft.com/office/officeart/2008/layout/LinedList"/>
    <dgm:cxn modelId="{EDC07E8A-189F-4639-A25A-CCB04A0B00DC}" type="presParOf" srcId="{5DD4E426-A3B8-448F-8153-5FFB951AE88B}" destId="{5B3E0EA9-67C2-4B8F-BB30-38641E4ED9E8}" srcOrd="2" destOrd="1" presId="urn:microsoft.com/office/officeart/2008/layout/LinedList"/>
    <dgm:cxn modelId="{9AD94E67-73B0-4CD9-829C-D489E9202A93}" type="presParOf" srcId="{042B18AA-70AF-4E28-A52C-50676B51A287}" destId="{41290723-F512-4CCE-8805-7EBFC17C077B}" srcOrd="2" destOrd="1" presId="urn:microsoft.com/office/officeart/2008/layout/LinedList"/>
    <dgm:cxn modelId="{87810073-9CD9-45EB-9A31-A60A8E87A100}" type="presParOf" srcId="{042B18AA-70AF-4E28-A52C-50676B51A287}" destId="{E7290C8A-CE93-48AA-BD68-B11B838A14CB}" srcOrd="3" destOrd="1" presId="urn:microsoft.com/office/officeart/2008/layout/LinedList"/>
    <dgm:cxn modelId="{E42B806B-28A6-49C6-A5A0-ACD12257F68E}" type="presParOf" srcId="{042B18AA-70AF-4E28-A52C-50676B51A287}" destId="{FFC3C51F-3047-42FC-847C-5CA33C559037}" srcOrd="4" destOrd="1" presId="urn:microsoft.com/office/officeart/2008/layout/LinedList"/>
    <dgm:cxn modelId="{9208E22F-D427-4E8E-9E47-A0558264E287}" type="presParOf" srcId="{FFC3C51F-3047-42FC-847C-5CA33C559037}" destId="{3641F73C-6D52-4E6C-9881-E55D34A64453}" srcOrd="0" destOrd="4" presId="urn:microsoft.com/office/officeart/2008/layout/LinedList"/>
    <dgm:cxn modelId="{3B031058-3D5D-4B3F-8C49-286F9E818E5A}" type="presParOf" srcId="{FFC3C51F-3047-42FC-847C-5CA33C559037}" destId="{4B6BF950-00B4-44A5-8C15-34C8D97692EF}" srcOrd="1" destOrd="4" presId="urn:microsoft.com/office/officeart/2008/layout/LinedList"/>
    <dgm:cxn modelId="{564052A2-0993-494B-9DD7-6995523F7240}" type="presOf" srcId="{00021300-0F81-42C2-8EA0-6AF1014EE09E}" destId="{4B6BF950-00B4-44A5-8C15-34C8D97692EF}" srcOrd="0" destOrd="0" presId="urn:microsoft.com/office/officeart/2008/layout/LinedList"/>
    <dgm:cxn modelId="{BB24D8A5-65DE-4A81-8D3F-F11F5725BABB}" type="presParOf" srcId="{FFC3C51F-3047-42FC-847C-5CA33C559037}" destId="{CA62F65C-AA2E-4863-999B-C2BC2F85CEC2}" srcOrd="2" destOrd="4" presId="urn:microsoft.com/office/officeart/2008/layout/LinedList"/>
    <dgm:cxn modelId="{811F33CA-FCF8-4B00-8849-7733ACB2BEFE}" type="presParOf" srcId="{042B18AA-70AF-4E28-A52C-50676B51A287}" destId="{8A3CE341-7BCF-45C6-99BF-5C93DEC138A0}" srcOrd="5" destOrd="1" presId="urn:microsoft.com/office/officeart/2008/layout/LinedList"/>
    <dgm:cxn modelId="{B050B8CC-29B1-482D-B259-09195E1F75A1}" type="presParOf" srcId="{042B18AA-70AF-4E28-A52C-50676B51A287}" destId="{D4877467-6E28-4E21-8AF9-2A1925DFD45D}" srcOrd="6" destOrd="1" presId="urn:microsoft.com/office/officeart/2008/layout/LinedList"/>
    <dgm:cxn modelId="{27DB8C9A-FE90-45F3-BF5A-47EAD0D5F611}" type="presParOf" srcId="{042B18AA-70AF-4E28-A52C-50676B51A287}" destId="{86CDED68-A835-4E3D-88DF-D95E4230812E}" srcOrd="7" destOrd="1" presId="urn:microsoft.com/office/officeart/2008/layout/LinedList"/>
    <dgm:cxn modelId="{7A89C1C0-F87D-443F-B02F-F1D663544B3D}" type="presParOf" srcId="{86CDED68-A835-4E3D-88DF-D95E4230812E}" destId="{EF64B683-305A-4D4A-8A1A-57E7CE15E390}" srcOrd="0" destOrd="7" presId="urn:microsoft.com/office/officeart/2008/layout/LinedList"/>
    <dgm:cxn modelId="{280739E3-17FD-4344-9EB2-6CC9AC18C16E}" type="presParOf" srcId="{86CDED68-A835-4E3D-88DF-D95E4230812E}" destId="{2DBF34BB-3F4A-454D-9FAD-6C9F48575974}" srcOrd="1" destOrd="7" presId="urn:microsoft.com/office/officeart/2008/layout/LinedList"/>
    <dgm:cxn modelId="{86311FCD-32A1-4CF7-BE5D-9DF3DE2B9077}" type="presOf" srcId="{FFFC2AC3-1A38-497F-95BC-32764EC2582B}" destId="{2DBF34BB-3F4A-454D-9FAD-6C9F48575974}" srcOrd="0" destOrd="0" presId="urn:microsoft.com/office/officeart/2008/layout/LinedList"/>
    <dgm:cxn modelId="{E7E40B6E-3315-4231-BA18-AD2A6EA378D8}" type="presParOf" srcId="{86CDED68-A835-4E3D-88DF-D95E4230812E}" destId="{3934FCC1-D3F7-4B88-83DB-970E77B3F0E0}" srcOrd="2" destOrd="7" presId="urn:microsoft.com/office/officeart/2008/layout/LinedList"/>
    <dgm:cxn modelId="{EDAE52EB-51D8-4C26-942D-C3C172FD988F}" type="presParOf" srcId="{042B18AA-70AF-4E28-A52C-50676B51A287}" destId="{5F691AA7-41B2-4E8C-83B5-522F2EAF4EB3}" srcOrd="8" destOrd="1" presId="urn:microsoft.com/office/officeart/2008/layout/LinedList"/>
    <dgm:cxn modelId="{E4A61C55-9155-44D2-8BFD-62A0152A3286}" type="presParOf" srcId="{042B18AA-70AF-4E28-A52C-50676B51A287}" destId="{CFCE2EE3-91CA-4264-A26E-835808A3255E}" srcOrd="9" destOrd="1"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01C80C4-3C37-4B06-AC2A-25F05322FDE0}" type="doc">
      <dgm:prSet loTypeId="list" loCatId="list" qsTypeId="urn:microsoft.com/office/officeart/2005/8/quickstyle/simple1" qsCatId="simple" csTypeId="urn:microsoft.com/office/officeart/2005/8/colors/accent1_2" csCatId="accent1" phldr="0"/>
      <dgm:spPr/>
      <dgm:t>
        <a:bodyPr/>
        <a:p>
          <a:endParaRPr lang="zh-CN" altLang="en-US"/>
        </a:p>
      </dgm:t>
    </dgm:pt>
    <dgm:pt modelId="{7D085248-3FC5-4F0E-8453-1AAC95130CB0}">
      <dgm:prSet phldr="0" custT="1"/>
      <dgm:spPr/>
      <dgm:t>
        <a:bodyPr vert="horz" wrap="square"/>
        <a:lstStyle>
          <a:lvl1pPr algn="l">
            <a:defRPr sz="1200"/>
          </a:lvl1pPr>
          <a:lvl2pPr marL="57150" indent="-57150" algn="l">
            <a:defRPr sz="900"/>
          </a:lvl2pPr>
          <a:lvl3pPr marL="114300" indent="-57150" algn="l">
            <a:defRPr sz="900"/>
          </a:lvl3pPr>
          <a:lvl4pPr marL="171450" indent="-57150" algn="l">
            <a:defRPr sz="900"/>
          </a:lvl4pPr>
          <a:lvl5pPr marL="228600" indent="-57150" algn="l">
            <a:defRPr sz="900"/>
          </a:lvl5pPr>
          <a:lvl6pPr marL="285750" indent="-57150" algn="l">
            <a:defRPr sz="900"/>
          </a:lvl6pPr>
          <a:lvl7pPr marL="342900" indent="-57150" algn="l">
            <a:defRPr sz="900"/>
          </a:lvl7pPr>
          <a:lvl8pPr marL="400050" indent="-57150" algn="l">
            <a:defRPr sz="900"/>
          </a:lvl8pPr>
          <a:lvl9pPr marL="457200" indent="-57150" algn="l">
            <a:defRPr sz="900"/>
          </a:lvl9pPr>
        </a:lstStyle>
        <a:p>
          <a:pPr>
            <a:lnSpc>
              <a:spcPct val="100000"/>
            </a:lnSpc>
            <a:spcBef>
              <a:spcPct val="0"/>
            </a:spcBef>
            <a:spcAft>
              <a:spcPct val="35000"/>
            </a:spcAft>
          </a:pPr>
          <a:r>
            <a:rPr lang="zh-CN" sz="2000">
              <a:latin typeface="黑体" panose="02010600030101010101" charset="-122"/>
              <a:ea typeface="黑体" panose="02010600030101010101" charset="-122"/>
            </a:rPr>
            <a:t>党的十八以来</a:t>
          </a:r>
          <a:endParaRPr lang="zh-CN" sz="2000">
            <a:latin typeface="黑体" panose="02010600030101010101" charset="-122"/>
            <a:ea typeface="黑体" panose="02010600030101010101" charset="-122"/>
          </a:endParaRPr>
        </a:p>
      </dgm:t>
    </dgm:pt>
    <dgm:pt modelId="{9D2A2C04-9C99-41BD-855E-6FDF0BC5290D}" cxnId="{3D9C385A-752A-4BA7-B63E-14CB9A616713}" type="parTrans">
      <dgm:prSet/>
      <dgm:spPr/>
    </dgm:pt>
    <dgm:pt modelId="{0C7E3A11-302D-4C78-B694-E8096CCA8001}" cxnId="{3D9C385A-752A-4BA7-B63E-14CB9A616713}" type="sibTrans">
      <dgm:prSet/>
      <dgm:spPr/>
    </dgm:pt>
    <dgm:pt modelId="{6C08E217-AD44-4559-8FA1-1F0B507BE958}">
      <dgm:prSet phldr="0" custT="1"/>
      <dgm:spPr/>
      <dgm:t>
        <a:bodyPr vert="horz" wrap="square"/>
        <a:lstStyle>
          <a:lvl1pPr algn="l">
            <a:defRPr sz="1200"/>
          </a:lvl1pPr>
          <a:lvl2pPr marL="114300" indent="-114300" algn="l">
            <a:defRPr sz="1200"/>
          </a:lvl2pPr>
          <a:lvl3pPr marL="228600" indent="-114300" algn="l">
            <a:defRPr sz="1200"/>
          </a:lvl3pPr>
          <a:lvl4pPr marL="342900" indent="-114300" algn="l">
            <a:defRPr sz="1200"/>
          </a:lvl4pPr>
          <a:lvl5pPr marL="457200" indent="-114300" algn="l">
            <a:defRPr sz="1200"/>
          </a:lvl5pPr>
          <a:lvl6pPr marL="571500" indent="-114300" algn="l">
            <a:defRPr sz="1200"/>
          </a:lvl6pPr>
          <a:lvl7pPr marL="685800" indent="-114300" algn="l">
            <a:defRPr sz="1200"/>
          </a:lvl7pPr>
          <a:lvl8pPr marL="800100" indent="-114300" algn="l">
            <a:defRPr sz="1200"/>
          </a:lvl8pPr>
          <a:lvl9pPr marL="914400" indent="-114300" algn="l">
            <a:defRPr sz="1200"/>
          </a:lvl9pPr>
        </a:lstStyle>
        <a:p>
          <a:pPr>
            <a:lnSpc>
              <a:spcPct val="100000"/>
            </a:lnSpc>
            <a:spcBef>
              <a:spcPct val="0"/>
            </a:spcBef>
            <a:spcAft>
              <a:spcPct val="15000"/>
            </a:spcAft>
          </a:pPr>
          <a:r>
            <a:rPr sz="2400">
              <a:latin typeface="仿宋" panose="02010609060101010101" charset="-122"/>
              <a:ea typeface="仿宋" panose="02010609060101010101" charset="-122"/>
            </a:rPr>
            <a:t>习近平总书记多次</a:t>
          </a:r>
          <a:r>
            <a:rPr lang="zh-CN" sz="2400">
              <a:latin typeface="仿宋" panose="02010609060101010101" charset="-122"/>
              <a:ea typeface="仿宋" panose="02010609060101010101" charset="-122"/>
            </a:rPr>
            <a:t>就安全生产工作</a:t>
          </a:r>
          <a:r>
            <a:rPr sz="2400">
              <a:latin typeface="仿宋" panose="02010609060101010101" charset="-122"/>
              <a:ea typeface="仿宋" panose="02010609060101010101" charset="-122"/>
            </a:rPr>
            <a:t>作出重要指示批示</a:t>
          </a:r>
          <a:r>
            <a:rPr lang="zh-CN" sz="2400">
              <a:latin typeface="仿宋" panose="02010609060101010101" charset="-122"/>
              <a:ea typeface="仿宋" panose="02010609060101010101" charset="-122"/>
            </a:rPr>
            <a:t>。</a:t>
          </a:r>
          <a:r>
            <a:rPr lang="zh-CN" sz="2400">
              <a:latin typeface="仿宋" panose="02010609060101010101" charset="-122"/>
              <a:ea typeface="仿宋" panose="02010609060101010101" charset="-122"/>
            </a:rPr>
            <a:t/>
          </a:r>
          <a:endParaRPr lang="zh-CN" sz="2400">
            <a:latin typeface="仿宋" panose="02010609060101010101" charset="-122"/>
            <a:ea typeface="仿宋" panose="02010609060101010101" charset="-122"/>
          </a:endParaRPr>
        </a:p>
      </dgm:t>
    </dgm:pt>
    <dgm:pt modelId="{05D50961-4835-421C-BC13-97C365BBD39E}" cxnId="{8E9D27E9-647F-4B09-89A0-F24E90E3D2CE}" type="parTrans">
      <dgm:prSet/>
      <dgm:spPr/>
    </dgm:pt>
    <dgm:pt modelId="{9B6DB9BC-760B-42B0-B03D-600031B9E912}" cxnId="{8E9D27E9-647F-4B09-89A0-F24E90E3D2CE}" type="sibTrans">
      <dgm:prSet/>
      <dgm:spPr/>
    </dgm:pt>
    <dgm:pt modelId="{79F64CC5-B0A0-473A-A647-A8DB6562D23B}">
      <dgm:prSet phldrT="[文本]" phldr="0" custT="1"/>
      <dgm:spPr/>
      <dgm:t>
        <a:bodyPr vert="horz" wrap="square"/>
        <a:lstStyle>
          <a:lvl1pPr algn="l">
            <a:defRPr sz="1200"/>
          </a:lvl1pPr>
          <a:lvl2pPr marL="57150" indent="-57150" algn="l">
            <a:defRPr sz="900"/>
          </a:lvl2pPr>
          <a:lvl3pPr marL="114300" indent="-57150" algn="l">
            <a:defRPr sz="900"/>
          </a:lvl3pPr>
          <a:lvl4pPr marL="171450" indent="-57150" algn="l">
            <a:defRPr sz="900"/>
          </a:lvl4pPr>
          <a:lvl5pPr marL="228600" indent="-57150" algn="l">
            <a:defRPr sz="900"/>
          </a:lvl5pPr>
          <a:lvl6pPr marL="285750" indent="-57150" algn="l">
            <a:defRPr sz="900"/>
          </a:lvl6pPr>
          <a:lvl7pPr marL="342900" indent="-57150" algn="l">
            <a:defRPr sz="900"/>
          </a:lvl7pPr>
          <a:lvl8pPr marL="400050" indent="-57150" algn="l">
            <a:defRPr sz="900"/>
          </a:lvl8pPr>
          <a:lvl9pPr marL="457200" indent="-57150" algn="l">
            <a:defRPr sz="900"/>
          </a:lvl9pPr>
        </a:lstStyle>
        <a:p>
          <a:pPr>
            <a:lnSpc>
              <a:spcPct val="100000"/>
            </a:lnSpc>
            <a:spcBef>
              <a:spcPct val="0"/>
            </a:spcBef>
            <a:spcAft>
              <a:spcPct val="35000"/>
            </a:spcAft>
          </a:pPr>
          <a:r>
            <a:rPr lang="en-US" altLang="zh-CN" sz="2000">
              <a:latin typeface="Times New Roman" panose="02020603050405020304" charset="0"/>
              <a:cs typeface="Times New Roman" panose="02020603050405020304" charset="0"/>
            </a:rPr>
            <a:t>2016</a:t>
          </a:r>
          <a:r>
            <a:rPr lang="zh-CN" altLang="en-US" sz="2000">
              <a:latin typeface="黑体" panose="02010600030101010101" charset="-122"/>
              <a:ea typeface="黑体" panose="02010600030101010101" charset="-122"/>
              <a:cs typeface="Times New Roman" panose="02020603050405020304" charset="0"/>
            </a:rPr>
            <a:t>年</a:t>
          </a:r>
          <a:r>
            <a:rPr lang="zh-CN" sz="2000">
              <a:latin typeface="黑体" panose="02010600030101010101" charset="-122"/>
              <a:ea typeface="黑体" panose="02010600030101010101" charset="-122"/>
            </a:rPr>
            <a:t>，</a:t>
          </a:r>
          <a:r>
            <a:rPr lang="zh-CN" altLang="en-US" sz="2000">
              <a:latin typeface="黑体" panose="02010600030101010101" charset="-122"/>
              <a:ea typeface="黑体" panose="02010600030101010101" charset="-122"/>
            </a:rPr>
            <a:t>《中共中央、国务院印发关于推进安全生产领域改革发展的意见》</a:t>
          </a:r>
          <a:r>
            <a:rPr lang="zh-CN" altLang="en-US" sz="2000">
              <a:latin typeface="黑体" panose="02010600030101010101" charset="-122"/>
              <a:ea typeface="黑体" panose="02010600030101010101" charset="-122"/>
            </a:rPr>
            <a:t/>
          </a:r>
          <a:endParaRPr lang="zh-CN" altLang="en-US" sz="2000">
            <a:latin typeface="黑体" panose="02010600030101010101" charset="-122"/>
            <a:ea typeface="黑体" panose="02010600030101010101" charset="-122"/>
          </a:endParaRPr>
        </a:p>
      </dgm:t>
    </dgm:pt>
    <dgm:pt modelId="{702F6268-E14C-45D5-8115-297DAA4B759C}" cxnId="{0670FB0C-17B8-430A-98DA-4EB2BDDA58C0}" type="parTrans">
      <dgm:prSet/>
      <dgm:spPr/>
      <dgm:t>
        <a:bodyPr/>
        <a:p>
          <a:endParaRPr lang="zh-CN" altLang="en-US"/>
        </a:p>
      </dgm:t>
    </dgm:pt>
    <dgm:pt modelId="{981E424B-A63B-4DF7-BC97-1D5B2B7044B1}" cxnId="{0670FB0C-17B8-430A-98DA-4EB2BDDA58C0}" type="sibTrans">
      <dgm:prSet/>
      <dgm:spPr/>
      <dgm:t>
        <a:bodyPr/>
        <a:p>
          <a:endParaRPr lang="zh-CN" altLang="en-US"/>
        </a:p>
      </dgm:t>
    </dgm:pt>
    <dgm:pt modelId="{2D13FC9F-EC2B-461C-9CAF-7087C672E397}">
      <dgm:prSet phldr="0" custT="1"/>
      <dgm:spPr/>
      <dgm:t>
        <a:bodyPr vert="horz" wrap="square"/>
        <a:p>
          <a:pPr>
            <a:lnSpc>
              <a:spcPct val="100000"/>
            </a:lnSpc>
            <a:spcBef>
              <a:spcPct val="0"/>
            </a:spcBef>
            <a:spcAft>
              <a:spcPct val="15000"/>
            </a:spcAft>
          </a:pPr>
          <a:r>
            <a:rPr sz="2400">
              <a:latin typeface="仿宋_GB2312" panose="02010609030101010101" charset="-122"/>
              <a:ea typeface="仿宋_GB2312" panose="02010609030101010101" charset="-122"/>
            </a:rPr>
            <a:t>对安全生产工作作出重大系统性部署，着重解决安全生产体制机制等深层次问题</a:t>
          </a:r>
          <a:r>
            <a:rPr lang="zh-CN" sz="2400">
              <a:latin typeface="仿宋_GB2312" panose="02010609030101010101" charset="-122"/>
              <a:ea typeface="仿宋_GB2312" panose="02010609030101010101" charset="-122"/>
            </a:rPr>
            <a:t>。</a:t>
          </a:r>
          <a:r>
            <a:rPr lang="zh-CN" sz="2400">
              <a:latin typeface="仿宋_GB2312" panose="02010609030101010101" charset="-122"/>
              <a:ea typeface="仿宋_GB2312" panose="02010609030101010101" charset="-122"/>
            </a:rPr>
            <a:t/>
          </a:r>
          <a:endParaRPr lang="zh-CN" sz="2400">
            <a:latin typeface="仿宋_GB2312" panose="02010609030101010101" charset="-122"/>
            <a:ea typeface="仿宋_GB2312" panose="02010609030101010101" charset="-122"/>
          </a:endParaRPr>
        </a:p>
      </dgm:t>
    </dgm:pt>
    <dgm:pt modelId="{F91E6F16-AF31-4EA3-977F-2C13E6BEC197}" cxnId="{7918E0D8-88CE-406F-9E04-9E462BFE1B8E}" type="parTrans">
      <dgm:prSet/>
      <dgm:spPr/>
    </dgm:pt>
    <dgm:pt modelId="{EBBD6FFD-48ED-436B-BBEA-63E7E9406AD5}" cxnId="{7918E0D8-88CE-406F-9E04-9E462BFE1B8E}" type="sibTrans">
      <dgm:prSet/>
      <dgm:spPr/>
    </dgm:pt>
    <dgm:pt modelId="{D4AB1542-9F74-4E45-B615-57F5DFDC43EE}">
      <dgm:prSet phldrT="[文本]" phldr="0" custT="1"/>
      <dgm:spPr/>
      <dgm:t>
        <a:bodyPr vert="horz" wrap="square"/>
        <a:lstStyle>
          <a:lvl1pPr algn="l">
            <a:defRPr sz="1200"/>
          </a:lvl1pPr>
          <a:lvl2pPr marL="57150" indent="-57150" algn="l">
            <a:defRPr sz="900"/>
          </a:lvl2pPr>
          <a:lvl3pPr marL="114300" indent="-57150" algn="l">
            <a:defRPr sz="900"/>
          </a:lvl3pPr>
          <a:lvl4pPr marL="171450" indent="-57150" algn="l">
            <a:defRPr sz="900"/>
          </a:lvl4pPr>
          <a:lvl5pPr marL="228600" indent="-57150" algn="l">
            <a:defRPr sz="900"/>
          </a:lvl5pPr>
          <a:lvl6pPr marL="285750" indent="-57150" algn="l">
            <a:defRPr sz="900"/>
          </a:lvl6pPr>
          <a:lvl7pPr marL="342900" indent="-57150" algn="l">
            <a:defRPr sz="900"/>
          </a:lvl7pPr>
          <a:lvl8pPr marL="400050" indent="-57150" algn="l">
            <a:defRPr sz="900"/>
          </a:lvl8pPr>
          <a:lvl9pPr marL="457200" indent="-57150" algn="l">
            <a:defRPr sz="900"/>
          </a:lvl9pPr>
        </a:lstStyle>
        <a:p>
          <a:pPr>
            <a:lnSpc>
              <a:spcPct val="100000"/>
            </a:lnSpc>
            <a:spcBef>
              <a:spcPct val="0"/>
            </a:spcBef>
            <a:spcAft>
              <a:spcPct val="35000"/>
            </a:spcAft>
          </a:pPr>
          <a:r>
            <a:rPr lang="en-US" altLang="zh-CN" sz="2000">
              <a:latin typeface="Times New Roman" panose="02020603050405020304" charset="0"/>
              <a:cs typeface="Times New Roman" panose="02020603050405020304" charset="0"/>
            </a:rPr>
            <a:t>2018</a:t>
          </a:r>
          <a:r>
            <a:rPr lang="zh-CN" altLang="en-US" sz="2000">
              <a:latin typeface="黑体" panose="02010600030101010101" charset="-122"/>
              <a:ea typeface="黑体" panose="02010600030101010101" charset="-122"/>
              <a:cs typeface="Times New Roman" panose="02020603050405020304" charset="0"/>
            </a:rPr>
            <a:t>年，党和国家机构改革</a:t>
          </a:r>
          <a:r>
            <a:rPr lang="zh-CN" altLang="en-US" sz="2000">
              <a:latin typeface="黑体" panose="02010600030101010101" charset="-122"/>
              <a:ea typeface="黑体" panose="02010600030101010101" charset="-122"/>
              <a:cs typeface="Times New Roman" panose="02020603050405020304" charset="0"/>
            </a:rPr>
            <a:t/>
          </a:r>
          <a:endParaRPr lang="zh-CN" altLang="en-US" sz="2000">
            <a:latin typeface="黑体" panose="02010600030101010101" charset="-122"/>
            <a:ea typeface="黑体" panose="02010600030101010101" charset="-122"/>
            <a:cs typeface="Times New Roman" panose="02020603050405020304" charset="0"/>
          </a:endParaRPr>
        </a:p>
      </dgm:t>
    </dgm:pt>
    <dgm:pt modelId="{DCA1BD93-FD98-4A06-8ECE-28E6935BECED}" cxnId="{82E62C94-9412-43AE-A2FF-035C5A2261D5}" type="parTrans">
      <dgm:prSet/>
      <dgm:spPr/>
      <dgm:t>
        <a:bodyPr/>
        <a:p>
          <a:endParaRPr lang="zh-CN" altLang="en-US"/>
        </a:p>
      </dgm:t>
    </dgm:pt>
    <dgm:pt modelId="{69748832-ECC5-4F63-A6AC-8504A7E906B9}" cxnId="{82E62C94-9412-43AE-A2FF-035C5A2261D5}" type="sibTrans">
      <dgm:prSet/>
      <dgm:spPr/>
      <dgm:t>
        <a:bodyPr/>
        <a:p>
          <a:endParaRPr lang="zh-CN" altLang="en-US"/>
        </a:p>
      </dgm:t>
    </dgm:pt>
    <dgm:pt modelId="{554247E0-E480-4107-966E-FD46EC0922D5}">
      <dgm:prSet phldr="0" custT="1"/>
      <dgm:spPr/>
      <dgm:t>
        <a:bodyPr vert="horz" wrap="square"/>
        <a:p>
          <a:pPr>
            <a:lnSpc>
              <a:spcPct val="100000"/>
            </a:lnSpc>
            <a:spcBef>
              <a:spcPct val="0"/>
            </a:spcBef>
            <a:spcAft>
              <a:spcPct val="15000"/>
            </a:spcAft>
          </a:pPr>
          <a:r>
            <a:rPr sz="2400">
              <a:latin typeface="仿宋_GB2312" panose="02010609030101010101" charset="-122"/>
              <a:ea typeface="仿宋_GB2312" panose="02010609030101010101" charset="-122"/>
            </a:rPr>
            <a:t>原国家安监总局的职责划入应急管理部，其他有关部门和职责也作了调整</a:t>
          </a:r>
          <a:r>
            <a:rPr lang="zh-CN" sz="2400">
              <a:latin typeface="仿宋_GB2312" panose="02010609030101010101" charset="-122"/>
              <a:ea typeface="仿宋_GB2312" panose="02010609030101010101" charset="-122"/>
            </a:rPr>
            <a:t>。</a:t>
          </a:r>
          <a:r>
            <a:rPr lang="zh-CN" sz="2400">
              <a:latin typeface="仿宋_GB2312" panose="02010609030101010101" charset="-122"/>
              <a:ea typeface="仿宋_GB2312" panose="02010609030101010101" charset="-122"/>
            </a:rPr>
            <a:t/>
          </a:r>
          <a:endParaRPr lang="zh-CN" sz="2400">
            <a:latin typeface="仿宋_GB2312" panose="02010609030101010101" charset="-122"/>
            <a:ea typeface="仿宋_GB2312" panose="02010609030101010101" charset="-122"/>
          </a:endParaRPr>
        </a:p>
      </dgm:t>
    </dgm:pt>
    <dgm:pt modelId="{309D3594-CD5A-4F4A-9A96-2F2F0BDA8A88}" cxnId="{19F6E1A2-A525-4657-A383-317487173574}" type="parTrans">
      <dgm:prSet/>
      <dgm:spPr/>
    </dgm:pt>
    <dgm:pt modelId="{BF84B3C3-2BB1-456E-8F6A-7640A912CBE4}" cxnId="{19F6E1A2-A525-4657-A383-317487173574}" type="sibTrans">
      <dgm:prSet/>
      <dgm:spPr/>
    </dgm:pt>
    <dgm:pt modelId="{E484A0DB-ADE2-41BB-B1F9-A397557174FE}">
      <dgm:prSet phldrT="[文本]" phldr="0" custT="1"/>
      <dgm:spPr/>
      <dgm:t>
        <a:bodyPr vert="horz" wrap="square"/>
        <a:lstStyle>
          <a:lvl1pPr algn="l">
            <a:defRPr sz="1200"/>
          </a:lvl1pPr>
          <a:lvl2pPr marL="57150" indent="-57150" algn="l">
            <a:defRPr sz="900"/>
          </a:lvl2pPr>
          <a:lvl3pPr marL="114300" indent="-57150" algn="l">
            <a:defRPr sz="900"/>
          </a:lvl3pPr>
          <a:lvl4pPr marL="171450" indent="-57150" algn="l">
            <a:defRPr sz="900"/>
          </a:lvl4pPr>
          <a:lvl5pPr marL="228600" indent="-57150" algn="l">
            <a:defRPr sz="900"/>
          </a:lvl5pPr>
          <a:lvl6pPr marL="285750" indent="-57150" algn="l">
            <a:defRPr sz="900"/>
          </a:lvl6pPr>
          <a:lvl7pPr marL="342900" indent="-57150" algn="l">
            <a:defRPr sz="900"/>
          </a:lvl7pPr>
          <a:lvl8pPr marL="400050" indent="-57150" algn="l">
            <a:defRPr sz="900"/>
          </a:lvl8pPr>
          <a:lvl9pPr marL="457200" indent="-57150" algn="l">
            <a:defRPr sz="900"/>
          </a:lvl9pPr>
        </a:lstStyle>
        <a:p>
          <a:pPr>
            <a:lnSpc>
              <a:spcPct val="100000"/>
            </a:lnSpc>
            <a:spcBef>
              <a:spcPct val="0"/>
            </a:spcBef>
            <a:spcAft>
              <a:spcPct val="35000"/>
            </a:spcAft>
          </a:pPr>
          <a:r>
            <a:rPr lang="en-US" altLang="zh-CN" sz="2000">
              <a:latin typeface="Times New Roman" panose="02020603050405020304" charset="0"/>
              <a:cs typeface="Times New Roman" panose="02020603050405020304" charset="0"/>
            </a:rPr>
            <a:t>2021</a:t>
          </a:r>
          <a:r>
            <a:rPr lang="zh-CN" altLang="en-US" sz="2000">
              <a:latin typeface="黑体" panose="02010600030101010101" charset="-122"/>
              <a:ea typeface="黑体" panose="02010600030101010101" charset="-122"/>
              <a:cs typeface="Times New Roman" panose="02020603050405020304" charset="0"/>
            </a:rPr>
            <a:t>年，《国民经济和社会发展第十四个五年规划和2035年远景目标纲要》</a:t>
          </a:r>
          <a:r>
            <a:rPr lang="zh-CN" altLang="en-US" sz="2000">
              <a:latin typeface="黑体" panose="02010600030101010101" charset="-122"/>
              <a:ea typeface="黑体" panose="02010600030101010101" charset="-122"/>
              <a:cs typeface="Times New Roman" panose="02020603050405020304" charset="0"/>
            </a:rPr>
            <a:t/>
          </a:r>
          <a:endParaRPr lang="zh-CN" altLang="en-US" sz="2000">
            <a:latin typeface="黑体" panose="02010600030101010101" charset="-122"/>
            <a:ea typeface="黑体" panose="02010600030101010101" charset="-122"/>
            <a:cs typeface="Times New Roman" panose="02020603050405020304" charset="0"/>
          </a:endParaRPr>
        </a:p>
      </dgm:t>
    </dgm:pt>
    <dgm:pt modelId="{0D3844BD-A934-4ADF-8CEC-4B7101CACCC9}" cxnId="{7B3DF9DA-F7C8-41CE-A35B-4412A034ACC8}" type="parTrans">
      <dgm:prSet/>
      <dgm:spPr/>
      <dgm:t>
        <a:bodyPr/>
        <a:p>
          <a:endParaRPr lang="zh-CN" altLang="en-US"/>
        </a:p>
      </dgm:t>
    </dgm:pt>
    <dgm:pt modelId="{FC59B45A-A616-4E16-B98F-7EBC1D5DDF85}" cxnId="{7B3DF9DA-F7C8-41CE-A35B-4412A034ACC8}" type="sibTrans">
      <dgm:prSet/>
      <dgm:spPr/>
      <dgm:t>
        <a:bodyPr/>
        <a:p>
          <a:endParaRPr lang="zh-CN" altLang="en-US"/>
        </a:p>
      </dgm:t>
    </dgm:pt>
    <dgm:pt modelId="{9B56230B-AAD7-44F0-990B-CB10634DDBF6}">
      <dgm:prSet phldr="0" custT="1"/>
      <dgm:spPr/>
      <dgm:t>
        <a:bodyPr vert="horz" wrap="square"/>
        <a:p>
          <a:pPr>
            <a:lnSpc>
              <a:spcPct val="100000"/>
            </a:lnSpc>
            <a:spcBef>
              <a:spcPct val="0"/>
            </a:spcBef>
            <a:spcAft>
              <a:spcPct val="15000"/>
            </a:spcAft>
          </a:pPr>
          <a:r>
            <a:rPr sz="2400">
              <a:latin typeface="仿宋_GB2312" panose="02010609030101010101" charset="-122"/>
              <a:ea typeface="仿宋_GB2312" panose="02010609030101010101" charset="-122"/>
            </a:rPr>
            <a:t>完善和落实安全生产责任制，建立公共安全隐患排查和安全预防控制体系；</a:t>
          </a:r>
          <a:endParaRPr sz="2400">
            <a:latin typeface="仿宋_GB2312" panose="02010609030101010101" charset="-122"/>
            <a:ea typeface="仿宋_GB2312" panose="02010609030101010101" charset="-122"/>
          </a:endParaRPr>
        </a:p>
      </dgm:t>
    </dgm:pt>
    <dgm:pt modelId="{6066CE7A-7B55-4D5D-A34E-5A12891BF10F}" cxnId="{68357D48-11E9-472D-8DE5-B02089D11476}" type="parTrans">
      <dgm:prSet/>
      <dgm:spPr/>
    </dgm:pt>
    <dgm:pt modelId="{09264AEC-D98B-44C1-A251-5FFD59394A73}" cxnId="{68357D48-11E9-472D-8DE5-B02089D11476}" type="sibTrans">
      <dgm:prSet/>
      <dgm:spPr/>
    </dgm:pt>
    <dgm:pt modelId="{038DC8A6-6906-484E-94FE-09B04C40E8EE}">
      <dgm:prSet phldr="0" custT="1"/>
      <dgm:spPr/>
      <dgm:t>
        <a:bodyPr vert="horz" wrap="square"/>
        <a:p>
          <a:pPr>
            <a:lnSpc>
              <a:spcPct val="100000"/>
            </a:lnSpc>
            <a:spcBef>
              <a:spcPct val="0"/>
            </a:spcBef>
            <a:spcAft>
              <a:spcPct val="15000"/>
            </a:spcAft>
          </a:pPr>
          <a:r>
            <a:rPr sz="2400">
              <a:latin typeface="仿宋_GB2312" panose="02010609030101010101" charset="-122"/>
              <a:ea typeface="仿宋_GB2312" panose="02010609030101010101" charset="-122"/>
            </a:rPr>
            <a:t>建立企业全员安全生产责任制度，压实企业安全生产主体责任等</a:t>
          </a:r>
          <a:r>
            <a:rPr lang="zh-CN" sz="2400">
              <a:latin typeface="仿宋_GB2312" panose="02010609030101010101" charset="-122"/>
              <a:ea typeface="仿宋_GB2312" panose="02010609030101010101" charset="-122"/>
            </a:rPr>
            <a:t>。</a:t>
          </a:r>
          <a:r>
            <a:rPr lang="zh-CN" sz="2400">
              <a:latin typeface="仿宋_GB2312" panose="02010609030101010101" charset="-122"/>
              <a:ea typeface="仿宋_GB2312" panose="02010609030101010101" charset="-122"/>
            </a:rPr>
            <a:t/>
          </a:r>
          <a:endParaRPr lang="zh-CN" sz="2400">
            <a:latin typeface="仿宋_GB2312" panose="02010609030101010101" charset="-122"/>
            <a:ea typeface="仿宋_GB2312" panose="02010609030101010101" charset="-122"/>
          </a:endParaRPr>
        </a:p>
      </dgm:t>
    </dgm:pt>
    <dgm:pt modelId="{77A63675-C41A-417F-A0B8-9FA3450295AA}" cxnId="{771A14A1-7E98-47F5-B05D-FF0D9A35375E}" type="parTrans">
      <dgm:prSet/>
      <dgm:spPr/>
    </dgm:pt>
    <dgm:pt modelId="{5E29A5E9-E23B-45D4-A2FB-404FCFC1BBD3}" cxnId="{771A14A1-7E98-47F5-B05D-FF0D9A35375E}" type="sibTrans">
      <dgm:prSet/>
      <dgm:spPr/>
    </dgm:pt>
    <dgm:pt modelId="{EE3CB678-3AF3-48EB-A9A3-4C9B3B638DF4}" type="pres">
      <dgm:prSet presAssocID="{501C80C4-3C37-4B06-AC2A-25F05322FDE0}" presName="linear" presStyleCnt="0">
        <dgm:presLayoutVars>
          <dgm:dir/>
          <dgm:animLvl val="lvl"/>
          <dgm:resizeHandles val="exact"/>
        </dgm:presLayoutVars>
      </dgm:prSet>
      <dgm:spPr/>
    </dgm:pt>
    <dgm:pt modelId="{240F2A4C-3AE5-4ACF-8207-A606D320DF25}" type="pres">
      <dgm:prSet presAssocID="{7D085248-3FC5-4F0E-8453-1AAC95130CB0}" presName="parentLin" presStyleCnt="0"/>
      <dgm:spPr/>
    </dgm:pt>
    <dgm:pt modelId="{37D95433-951F-4701-BC85-E205F092A93F}" type="pres">
      <dgm:prSet presAssocID="{7D085248-3FC5-4F0E-8453-1AAC95130CB0}" presName="parentLeftMargin" presStyleCnt="0"/>
      <dgm:spPr/>
    </dgm:pt>
    <dgm:pt modelId="{12085390-2CB6-42B2-BECC-4D7D523AE303}" type="pres">
      <dgm:prSet presAssocID="{7D085248-3FC5-4F0E-8453-1AAC95130CB0}" presName="parentText" presStyleLbl="node1" presStyleIdx="0" presStyleCnt="4">
        <dgm:presLayoutVars>
          <dgm:chMax val="0"/>
          <dgm:bulletEnabled val="1"/>
        </dgm:presLayoutVars>
      </dgm:prSet>
      <dgm:spPr/>
    </dgm:pt>
    <dgm:pt modelId="{647DD8E6-D226-4211-95DE-5E6CD767ABA3}" type="pres">
      <dgm:prSet presAssocID="{7D085248-3FC5-4F0E-8453-1AAC95130CB0}" presName="negativeSpace" presStyleCnt="0"/>
      <dgm:spPr/>
    </dgm:pt>
    <dgm:pt modelId="{EC77D093-638C-4EF8-9A7D-A04E5F5444D7}" type="pres">
      <dgm:prSet presAssocID="{7D085248-3FC5-4F0E-8453-1AAC95130CB0}" presName="childText" presStyleLbl="conFgAcc1" presStyleIdx="0" presStyleCnt="4">
        <dgm:presLayoutVars>
          <dgm:bulletEnabled val="1"/>
        </dgm:presLayoutVars>
      </dgm:prSet>
      <dgm:spPr/>
    </dgm:pt>
    <dgm:pt modelId="{1D4A958B-16ED-4C8F-AA4B-D7809D7B7966}" type="pres">
      <dgm:prSet presAssocID="{0C7E3A11-302D-4C78-B694-E8096CCA8001}" presName="spaceBetweenRectangles" presStyleCnt="0"/>
      <dgm:spPr/>
    </dgm:pt>
    <dgm:pt modelId="{A787D67B-DDA1-4988-8415-DCD48FC3EA83}" type="pres">
      <dgm:prSet presAssocID="{79F64CC5-B0A0-473A-A647-A8DB6562D23B}" presName="parentLin" presStyleCnt="0"/>
      <dgm:spPr/>
    </dgm:pt>
    <dgm:pt modelId="{0797CEA2-9F9D-4159-A8DC-2F0D60611F3B}" type="pres">
      <dgm:prSet presAssocID="{79F64CC5-B0A0-473A-A647-A8DB6562D23B}" presName="parentLeftMargin" presStyleCnt="0"/>
      <dgm:spPr/>
    </dgm:pt>
    <dgm:pt modelId="{2968AA41-C1D3-4EDF-9DB3-378F66B2FD39}" type="pres">
      <dgm:prSet presAssocID="{79F64CC5-B0A0-473A-A647-A8DB6562D23B}" presName="parentText" presStyleLbl="node1" presStyleIdx="1" presStyleCnt="4">
        <dgm:presLayoutVars>
          <dgm:chMax val="0"/>
          <dgm:bulletEnabled val="1"/>
        </dgm:presLayoutVars>
      </dgm:prSet>
      <dgm:spPr/>
    </dgm:pt>
    <dgm:pt modelId="{D61417B3-60F3-4BE3-8E8F-9CEC27ECBCDA}" type="pres">
      <dgm:prSet presAssocID="{79F64CC5-B0A0-473A-A647-A8DB6562D23B}" presName="negativeSpace" presStyleCnt="0"/>
      <dgm:spPr/>
    </dgm:pt>
    <dgm:pt modelId="{D167D85B-ED5F-4134-9F18-E6B4BAE0C614}" type="pres">
      <dgm:prSet presAssocID="{79F64CC5-B0A0-473A-A647-A8DB6562D23B}" presName="childText" presStyleLbl="conFgAcc1" presStyleIdx="1" presStyleCnt="4">
        <dgm:presLayoutVars>
          <dgm:bulletEnabled val="1"/>
        </dgm:presLayoutVars>
      </dgm:prSet>
      <dgm:spPr/>
    </dgm:pt>
    <dgm:pt modelId="{6402558A-B637-4118-8793-2FA57B2393DA}" type="pres">
      <dgm:prSet presAssocID="{981E424B-A63B-4DF7-BC97-1D5B2B7044B1}" presName="spaceBetweenRectangles" presStyleCnt="0"/>
      <dgm:spPr/>
    </dgm:pt>
    <dgm:pt modelId="{8E561E53-8519-43F2-B9E7-546C3EB01970}" type="pres">
      <dgm:prSet presAssocID="{D4AB1542-9F74-4E45-B615-57F5DFDC43EE}" presName="parentLin" presStyleCnt="0"/>
      <dgm:spPr/>
    </dgm:pt>
    <dgm:pt modelId="{3559B5A5-3E91-49F5-A868-297DBB575668}" type="pres">
      <dgm:prSet presAssocID="{D4AB1542-9F74-4E45-B615-57F5DFDC43EE}" presName="parentLeftMargin" presStyleCnt="0"/>
      <dgm:spPr/>
    </dgm:pt>
    <dgm:pt modelId="{48FABA9F-C289-434B-8864-E8FC1B5C2F60}" type="pres">
      <dgm:prSet presAssocID="{D4AB1542-9F74-4E45-B615-57F5DFDC43EE}" presName="parentText" presStyleLbl="node1" presStyleIdx="2" presStyleCnt="4">
        <dgm:presLayoutVars>
          <dgm:chMax val="0"/>
          <dgm:bulletEnabled val="1"/>
        </dgm:presLayoutVars>
      </dgm:prSet>
      <dgm:spPr/>
    </dgm:pt>
    <dgm:pt modelId="{72F65D9D-7898-4EE1-ADBC-A6F5139DEC13}" type="pres">
      <dgm:prSet presAssocID="{D4AB1542-9F74-4E45-B615-57F5DFDC43EE}" presName="negativeSpace" presStyleCnt="0"/>
      <dgm:spPr/>
    </dgm:pt>
    <dgm:pt modelId="{6B4B0D2A-F76A-4881-A678-1599A9C1764F}" type="pres">
      <dgm:prSet presAssocID="{D4AB1542-9F74-4E45-B615-57F5DFDC43EE}" presName="childText" presStyleLbl="conFgAcc1" presStyleIdx="2" presStyleCnt="4">
        <dgm:presLayoutVars>
          <dgm:bulletEnabled val="1"/>
        </dgm:presLayoutVars>
      </dgm:prSet>
      <dgm:spPr/>
    </dgm:pt>
    <dgm:pt modelId="{4CCA9E30-BEB2-4B5D-BA10-E5FCB43776E3}" type="pres">
      <dgm:prSet presAssocID="{69748832-ECC5-4F63-A6AC-8504A7E906B9}" presName="spaceBetweenRectangles" presStyleCnt="0"/>
      <dgm:spPr/>
    </dgm:pt>
    <dgm:pt modelId="{E366F1EF-FE80-457B-9C6A-8A0AC673FB1B}" type="pres">
      <dgm:prSet presAssocID="{E484A0DB-ADE2-41BB-B1F9-A397557174FE}" presName="parentLin" presStyleCnt="0"/>
      <dgm:spPr/>
    </dgm:pt>
    <dgm:pt modelId="{06AA40BB-9886-4B46-8ECB-F4B42996D2E4}" type="pres">
      <dgm:prSet presAssocID="{E484A0DB-ADE2-41BB-B1F9-A397557174FE}" presName="parentLeftMargin" presStyleCnt="0"/>
      <dgm:spPr/>
    </dgm:pt>
    <dgm:pt modelId="{E2F3FA2F-E1C7-4C05-8B05-C32B42A9A930}" type="pres">
      <dgm:prSet presAssocID="{E484A0DB-ADE2-41BB-B1F9-A397557174FE}" presName="parentText" presStyleLbl="node1" presStyleIdx="3" presStyleCnt="4">
        <dgm:presLayoutVars>
          <dgm:chMax val="0"/>
          <dgm:bulletEnabled val="1"/>
        </dgm:presLayoutVars>
      </dgm:prSet>
      <dgm:spPr/>
    </dgm:pt>
    <dgm:pt modelId="{C36A5161-621C-488B-95ED-161DD8C18700}" type="pres">
      <dgm:prSet presAssocID="{E484A0DB-ADE2-41BB-B1F9-A397557174FE}" presName="negativeSpace" presStyleCnt="0"/>
      <dgm:spPr/>
    </dgm:pt>
    <dgm:pt modelId="{F2D507D6-5CB7-4C81-896F-18FAF0126329}" type="pres">
      <dgm:prSet presAssocID="{E484A0DB-ADE2-41BB-B1F9-A397557174FE}" presName="childText" presStyleLbl="conFgAcc1" presStyleIdx="3" presStyleCnt="4">
        <dgm:presLayoutVars>
          <dgm:bulletEnabled val="1"/>
        </dgm:presLayoutVars>
      </dgm:prSet>
      <dgm:spPr/>
    </dgm:pt>
  </dgm:ptLst>
  <dgm:cxnLst>
    <dgm:cxn modelId="{3D9C385A-752A-4BA7-B63E-14CB9A616713}" srcId="{501C80C4-3C37-4B06-AC2A-25F05322FDE0}" destId="{7D085248-3FC5-4F0E-8453-1AAC95130CB0}" srcOrd="0" destOrd="0" parTransId="{9D2A2C04-9C99-41BD-855E-6FDF0BC5290D}" sibTransId="{0C7E3A11-302D-4C78-B694-E8096CCA8001}"/>
    <dgm:cxn modelId="{8E9D27E9-647F-4B09-89A0-F24E90E3D2CE}" srcId="{7D085248-3FC5-4F0E-8453-1AAC95130CB0}" destId="{6C08E217-AD44-4559-8FA1-1F0B507BE958}" srcOrd="0" destOrd="0" parTransId="{05D50961-4835-421C-BC13-97C365BBD39E}" sibTransId="{9B6DB9BC-760B-42B0-B03D-600031B9E912}"/>
    <dgm:cxn modelId="{0670FB0C-17B8-430A-98DA-4EB2BDDA58C0}" srcId="{501C80C4-3C37-4B06-AC2A-25F05322FDE0}" destId="{79F64CC5-B0A0-473A-A647-A8DB6562D23B}" srcOrd="1" destOrd="0" parTransId="{702F6268-E14C-45D5-8115-297DAA4B759C}" sibTransId="{981E424B-A63B-4DF7-BC97-1D5B2B7044B1}"/>
    <dgm:cxn modelId="{7918E0D8-88CE-406F-9E04-9E462BFE1B8E}" srcId="{79F64CC5-B0A0-473A-A647-A8DB6562D23B}" destId="{2D13FC9F-EC2B-461C-9CAF-7087C672E397}" srcOrd="0" destOrd="1" parTransId="{F91E6F16-AF31-4EA3-977F-2C13E6BEC197}" sibTransId="{EBBD6FFD-48ED-436B-BBEA-63E7E9406AD5}"/>
    <dgm:cxn modelId="{82E62C94-9412-43AE-A2FF-035C5A2261D5}" srcId="{501C80C4-3C37-4B06-AC2A-25F05322FDE0}" destId="{D4AB1542-9F74-4E45-B615-57F5DFDC43EE}" srcOrd="2" destOrd="0" parTransId="{DCA1BD93-FD98-4A06-8ECE-28E6935BECED}" sibTransId="{69748832-ECC5-4F63-A6AC-8504A7E906B9}"/>
    <dgm:cxn modelId="{19F6E1A2-A525-4657-A383-317487173574}" srcId="{D4AB1542-9F74-4E45-B615-57F5DFDC43EE}" destId="{554247E0-E480-4107-966E-FD46EC0922D5}" srcOrd="0" destOrd="2" parTransId="{309D3594-CD5A-4F4A-9A96-2F2F0BDA8A88}" sibTransId="{BF84B3C3-2BB1-456E-8F6A-7640A912CBE4}"/>
    <dgm:cxn modelId="{7B3DF9DA-F7C8-41CE-A35B-4412A034ACC8}" srcId="{501C80C4-3C37-4B06-AC2A-25F05322FDE0}" destId="{E484A0DB-ADE2-41BB-B1F9-A397557174FE}" srcOrd="3" destOrd="0" parTransId="{0D3844BD-A934-4ADF-8CEC-4B7101CACCC9}" sibTransId="{FC59B45A-A616-4E16-B98F-7EBC1D5DDF85}"/>
    <dgm:cxn modelId="{68357D48-11E9-472D-8DE5-B02089D11476}" srcId="{E484A0DB-ADE2-41BB-B1F9-A397557174FE}" destId="{9B56230B-AAD7-44F0-990B-CB10634DDBF6}" srcOrd="0" destOrd="3" parTransId="{6066CE7A-7B55-4D5D-A34E-5A12891BF10F}" sibTransId="{09264AEC-D98B-44C1-A251-5FFD59394A73}"/>
    <dgm:cxn modelId="{771A14A1-7E98-47F5-B05D-FF0D9A35375E}" srcId="{E484A0DB-ADE2-41BB-B1F9-A397557174FE}" destId="{038DC8A6-6906-484E-94FE-09B04C40E8EE}" srcOrd="1" destOrd="3" parTransId="{77A63675-C41A-417F-A0B8-9FA3450295AA}" sibTransId="{5E29A5E9-E23B-45D4-A2FB-404FCFC1BBD3}"/>
    <dgm:cxn modelId="{377EFFF4-5ECD-4838-AD27-503549C94739}" type="presOf" srcId="{501C80C4-3C37-4B06-AC2A-25F05322FDE0}" destId="{EE3CB678-3AF3-48EB-A9A3-4C9B3B638DF4}" srcOrd="0" destOrd="0" presId="urn:microsoft.com/office/officeart/2005/8/layout/list1"/>
    <dgm:cxn modelId="{7F603522-B3D5-4FD1-AA8C-7DF2E0A25126}" type="presParOf" srcId="{EE3CB678-3AF3-48EB-A9A3-4C9B3B638DF4}" destId="{240F2A4C-3AE5-4ACF-8207-A606D320DF25}" srcOrd="0" destOrd="0" presId="urn:microsoft.com/office/officeart/2005/8/layout/list1"/>
    <dgm:cxn modelId="{B3013406-45F7-4E46-8752-0FC11A82053C}" type="presParOf" srcId="{240F2A4C-3AE5-4ACF-8207-A606D320DF25}" destId="{37D95433-951F-4701-BC85-E205F092A93F}" srcOrd="0" destOrd="0" presId="urn:microsoft.com/office/officeart/2005/8/layout/list1"/>
    <dgm:cxn modelId="{A6DA50A3-3574-454C-AFDB-B8FA1A6635B3}" type="presOf" srcId="{7D085248-3FC5-4F0E-8453-1AAC95130CB0}" destId="{37D95433-951F-4701-BC85-E205F092A93F}" srcOrd="0" destOrd="0" presId="urn:microsoft.com/office/officeart/2005/8/layout/list1"/>
    <dgm:cxn modelId="{B67E540D-CD1B-408B-A3DE-071B81CF4D1A}" type="presParOf" srcId="{240F2A4C-3AE5-4ACF-8207-A606D320DF25}" destId="{12085390-2CB6-42B2-BECC-4D7D523AE303}" srcOrd="1" destOrd="0" presId="urn:microsoft.com/office/officeart/2005/8/layout/list1"/>
    <dgm:cxn modelId="{368B3D5B-C1E3-4B57-992C-B9617302DFCB}" type="presOf" srcId="{7D085248-3FC5-4F0E-8453-1AAC95130CB0}" destId="{12085390-2CB6-42B2-BECC-4D7D523AE303}" srcOrd="0" destOrd="0" presId="urn:microsoft.com/office/officeart/2005/8/layout/list1"/>
    <dgm:cxn modelId="{10172BAC-9BDC-40D3-B14A-CE30AEB1C85C}" type="presParOf" srcId="{EE3CB678-3AF3-48EB-A9A3-4C9B3B638DF4}" destId="{647DD8E6-D226-4211-95DE-5E6CD767ABA3}" srcOrd="1" destOrd="0" presId="urn:microsoft.com/office/officeart/2005/8/layout/list1"/>
    <dgm:cxn modelId="{D57B6B6C-C831-4458-98B8-F47FFD3E8476}" type="presParOf" srcId="{EE3CB678-3AF3-48EB-A9A3-4C9B3B638DF4}" destId="{EC77D093-638C-4EF8-9A7D-A04E5F5444D7}" srcOrd="2" destOrd="0" presId="urn:microsoft.com/office/officeart/2005/8/layout/list1"/>
    <dgm:cxn modelId="{EDA72A6F-9791-4C1F-B62B-B4AAC48E7D97}" type="presOf" srcId="{6C08E217-AD44-4559-8FA1-1F0B507BE958}" destId="{EC77D093-638C-4EF8-9A7D-A04E5F5444D7}" srcOrd="0" destOrd="0" presId="urn:microsoft.com/office/officeart/2005/8/layout/list1"/>
    <dgm:cxn modelId="{A377B3ED-804B-4914-B553-BCE78EA5B309}" type="presParOf" srcId="{EE3CB678-3AF3-48EB-A9A3-4C9B3B638DF4}" destId="{1D4A958B-16ED-4C8F-AA4B-D7809D7B7966}" srcOrd="3" destOrd="0" presId="urn:microsoft.com/office/officeart/2005/8/layout/list1"/>
    <dgm:cxn modelId="{131F48CB-0676-49FE-85BF-9348415C88C3}" type="presParOf" srcId="{EE3CB678-3AF3-48EB-A9A3-4C9B3B638DF4}" destId="{A787D67B-DDA1-4988-8415-DCD48FC3EA83}" srcOrd="4" destOrd="0" presId="urn:microsoft.com/office/officeart/2005/8/layout/list1"/>
    <dgm:cxn modelId="{3D5C7A28-3AB1-4A66-B083-BA806F9FEC9B}" type="presParOf" srcId="{A787D67B-DDA1-4988-8415-DCD48FC3EA83}" destId="{0797CEA2-9F9D-4159-A8DC-2F0D60611F3B}" srcOrd="0" destOrd="4" presId="urn:microsoft.com/office/officeart/2005/8/layout/list1"/>
    <dgm:cxn modelId="{DF295F94-0D7D-45D1-A65F-F1A7ABD7B8C3}" type="presOf" srcId="{79F64CC5-B0A0-473A-A647-A8DB6562D23B}" destId="{0797CEA2-9F9D-4159-A8DC-2F0D60611F3B}" srcOrd="0" destOrd="0" presId="urn:microsoft.com/office/officeart/2005/8/layout/list1"/>
    <dgm:cxn modelId="{EA41B6A3-BFB3-463F-9E13-4FAE303074A5}" type="presParOf" srcId="{A787D67B-DDA1-4988-8415-DCD48FC3EA83}" destId="{2968AA41-C1D3-4EDF-9DB3-378F66B2FD39}" srcOrd="1" destOrd="4" presId="urn:microsoft.com/office/officeart/2005/8/layout/list1"/>
    <dgm:cxn modelId="{69DC3A39-3FE0-4B24-A6BB-C3D2E3475009}" type="presOf" srcId="{79F64CC5-B0A0-473A-A647-A8DB6562D23B}" destId="{2968AA41-C1D3-4EDF-9DB3-378F66B2FD39}" srcOrd="0" destOrd="0" presId="urn:microsoft.com/office/officeart/2005/8/layout/list1"/>
    <dgm:cxn modelId="{FD7017C6-5631-40FC-9541-2F4B0E52FD87}" type="presParOf" srcId="{EE3CB678-3AF3-48EB-A9A3-4C9B3B638DF4}" destId="{D61417B3-60F3-4BE3-8E8F-9CEC27ECBCDA}" srcOrd="5" destOrd="0" presId="urn:microsoft.com/office/officeart/2005/8/layout/list1"/>
    <dgm:cxn modelId="{20348559-43A7-4606-ACEA-0D46C28222EF}" type="presParOf" srcId="{EE3CB678-3AF3-48EB-A9A3-4C9B3B638DF4}" destId="{D167D85B-ED5F-4134-9F18-E6B4BAE0C614}" srcOrd="6" destOrd="0" presId="urn:microsoft.com/office/officeart/2005/8/layout/list1"/>
    <dgm:cxn modelId="{8170C5B2-5BCC-4527-8A1F-E0703E5FB0C8}" type="presOf" srcId="{2D13FC9F-EC2B-461C-9CAF-7087C672E397}" destId="{D167D85B-ED5F-4134-9F18-E6B4BAE0C614}" srcOrd="0" destOrd="0" presId="urn:microsoft.com/office/officeart/2005/8/layout/list1"/>
    <dgm:cxn modelId="{D2215644-253F-4BA9-92C9-00B5EFB0F198}" type="presParOf" srcId="{EE3CB678-3AF3-48EB-A9A3-4C9B3B638DF4}" destId="{6402558A-B637-4118-8793-2FA57B2393DA}" srcOrd="7" destOrd="0" presId="urn:microsoft.com/office/officeart/2005/8/layout/list1"/>
    <dgm:cxn modelId="{6C91430D-1C24-403D-B6E5-F471278ED803}" type="presParOf" srcId="{EE3CB678-3AF3-48EB-A9A3-4C9B3B638DF4}" destId="{8E561E53-8519-43F2-B9E7-546C3EB01970}" srcOrd="8" destOrd="0" presId="urn:microsoft.com/office/officeart/2005/8/layout/list1"/>
    <dgm:cxn modelId="{BD968ECE-0693-4F84-AEE2-7185394B0839}" type="presParOf" srcId="{8E561E53-8519-43F2-B9E7-546C3EB01970}" destId="{3559B5A5-3E91-49F5-A868-297DBB575668}" srcOrd="0" destOrd="8" presId="urn:microsoft.com/office/officeart/2005/8/layout/list1"/>
    <dgm:cxn modelId="{0D7BCDDD-3B90-4D9D-AC28-591A7890A8D3}" type="presOf" srcId="{D4AB1542-9F74-4E45-B615-57F5DFDC43EE}" destId="{3559B5A5-3E91-49F5-A868-297DBB575668}" srcOrd="0" destOrd="0" presId="urn:microsoft.com/office/officeart/2005/8/layout/list1"/>
    <dgm:cxn modelId="{9F2EB1ED-0D09-4E48-9958-C1A56FDA0D77}" type="presParOf" srcId="{8E561E53-8519-43F2-B9E7-546C3EB01970}" destId="{48FABA9F-C289-434B-8864-E8FC1B5C2F60}" srcOrd="1" destOrd="8" presId="urn:microsoft.com/office/officeart/2005/8/layout/list1"/>
    <dgm:cxn modelId="{6C2B2451-B91E-4A1D-BC71-E2CCF33C1FA2}" type="presOf" srcId="{D4AB1542-9F74-4E45-B615-57F5DFDC43EE}" destId="{48FABA9F-C289-434B-8864-E8FC1B5C2F60}" srcOrd="0" destOrd="0" presId="urn:microsoft.com/office/officeart/2005/8/layout/list1"/>
    <dgm:cxn modelId="{798EE00E-8329-4C07-BB12-EEB29B13D0A0}" type="presParOf" srcId="{EE3CB678-3AF3-48EB-A9A3-4C9B3B638DF4}" destId="{72F65D9D-7898-4EE1-ADBC-A6F5139DEC13}" srcOrd="9" destOrd="0" presId="urn:microsoft.com/office/officeart/2005/8/layout/list1"/>
    <dgm:cxn modelId="{E0DC33FB-6606-4A88-A083-AB0AA812CB58}" type="presParOf" srcId="{EE3CB678-3AF3-48EB-A9A3-4C9B3B638DF4}" destId="{6B4B0D2A-F76A-4881-A678-1599A9C1764F}" srcOrd="10" destOrd="0" presId="urn:microsoft.com/office/officeart/2005/8/layout/list1"/>
    <dgm:cxn modelId="{EC8B64A7-5E54-48B5-A6BB-4B63CCF406B2}" type="presOf" srcId="{554247E0-E480-4107-966E-FD46EC0922D5}" destId="{6B4B0D2A-F76A-4881-A678-1599A9C1764F}" srcOrd="0" destOrd="0" presId="urn:microsoft.com/office/officeart/2005/8/layout/list1"/>
    <dgm:cxn modelId="{E520EAD1-24F3-4122-B11F-B4AAD67A0363}" type="presParOf" srcId="{EE3CB678-3AF3-48EB-A9A3-4C9B3B638DF4}" destId="{4CCA9E30-BEB2-4B5D-BA10-E5FCB43776E3}" srcOrd="11" destOrd="0" presId="urn:microsoft.com/office/officeart/2005/8/layout/list1"/>
    <dgm:cxn modelId="{E71B7639-C497-4C00-9AB3-3C30AA298366}" type="presParOf" srcId="{EE3CB678-3AF3-48EB-A9A3-4C9B3B638DF4}" destId="{E366F1EF-FE80-457B-9C6A-8A0AC673FB1B}" srcOrd="12" destOrd="0" presId="urn:microsoft.com/office/officeart/2005/8/layout/list1"/>
    <dgm:cxn modelId="{EE714BC3-CAB6-46EF-AEF7-BB602D3EC744}" type="presParOf" srcId="{E366F1EF-FE80-457B-9C6A-8A0AC673FB1B}" destId="{06AA40BB-9886-4B46-8ECB-F4B42996D2E4}" srcOrd="0" destOrd="12" presId="urn:microsoft.com/office/officeart/2005/8/layout/list1"/>
    <dgm:cxn modelId="{D517AE84-1A22-4EAC-9692-25AA91A0BC00}" type="presOf" srcId="{E484A0DB-ADE2-41BB-B1F9-A397557174FE}" destId="{06AA40BB-9886-4B46-8ECB-F4B42996D2E4}" srcOrd="0" destOrd="0" presId="urn:microsoft.com/office/officeart/2005/8/layout/list1"/>
    <dgm:cxn modelId="{F1297E0B-33CC-4E37-837E-DFCDC8816D03}" type="presParOf" srcId="{E366F1EF-FE80-457B-9C6A-8A0AC673FB1B}" destId="{E2F3FA2F-E1C7-4C05-8B05-C32B42A9A930}" srcOrd="1" destOrd="12" presId="urn:microsoft.com/office/officeart/2005/8/layout/list1"/>
    <dgm:cxn modelId="{35406A5D-6E6A-405E-978F-B3A998B324AB}" type="presOf" srcId="{E484A0DB-ADE2-41BB-B1F9-A397557174FE}" destId="{E2F3FA2F-E1C7-4C05-8B05-C32B42A9A930}" srcOrd="0" destOrd="0" presId="urn:microsoft.com/office/officeart/2005/8/layout/list1"/>
    <dgm:cxn modelId="{1A41ABDA-43DE-42B8-A3CD-B17B349B9F9A}" type="presParOf" srcId="{EE3CB678-3AF3-48EB-A9A3-4C9B3B638DF4}" destId="{C36A5161-621C-488B-95ED-161DD8C18700}" srcOrd="13" destOrd="0" presId="urn:microsoft.com/office/officeart/2005/8/layout/list1"/>
    <dgm:cxn modelId="{D4CFFA1B-9D1D-4FF1-8AE2-6B8B5923FD8F}" type="presParOf" srcId="{EE3CB678-3AF3-48EB-A9A3-4C9B3B638DF4}" destId="{F2D507D6-5CB7-4C81-896F-18FAF0126329}" srcOrd="14" destOrd="0" presId="urn:microsoft.com/office/officeart/2005/8/layout/list1"/>
    <dgm:cxn modelId="{5B065992-B4A3-4322-9A38-C32A27C7C76D}" type="presOf" srcId="{9B56230B-AAD7-44F0-990B-CB10634DDBF6}" destId="{F2D507D6-5CB7-4C81-896F-18FAF0126329}" srcOrd="0" destOrd="0" presId="urn:microsoft.com/office/officeart/2005/8/layout/list1"/>
    <dgm:cxn modelId="{6B6C98DD-3955-4A51-8063-BC588AAE29C7}" type="presOf" srcId="{038DC8A6-6906-484E-94FE-09B04C40E8EE}" destId="{F2D507D6-5CB7-4C81-896F-18FAF0126329}" srcOrd="0" destOrd="1"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26C320EB-5352-40AA-A0A9-C13066E1373C}" type="doc">
      <dgm:prSet loTypeId="urn:microsoft.com/office/officeart/2005/8/layout/list1" loCatId="list" qsTypeId="urn:microsoft.com/office/officeart/2005/8/quickstyle/simple1" qsCatId="simple" csTypeId="urn:microsoft.com/office/officeart/2005/8/colors/accent1_2" csCatId="accent1" phldr="0"/>
      <dgm:spPr/>
      <dgm:t>
        <a:bodyPr/>
        <a:p>
          <a:endParaRPr lang="zh-CN" altLang="en-US"/>
        </a:p>
      </dgm:t>
    </dgm:pt>
    <dgm:pt modelId="{773C5012-55F9-436E-B78B-2A38D8AAA0C0}">
      <dgm:prSet phldrT="[文本]" phldr="0" custT="1"/>
      <dgm:spPr/>
      <dgm:t>
        <a:bodyPr vert="horz" wrap="square"/>
        <a:p>
          <a:pPr>
            <a:lnSpc>
              <a:spcPct val="100000"/>
            </a:lnSpc>
            <a:spcBef>
              <a:spcPct val="0"/>
            </a:spcBef>
            <a:spcAft>
              <a:spcPct val="35000"/>
            </a:spcAft>
          </a:pPr>
          <a:r>
            <a:rPr lang="zh-CN" altLang="en-US" sz="2000" dirty="0">
              <a:uFillTx/>
              <a:latin typeface="仿宋" panose="02010609060101010101" charset="-122"/>
              <a:ea typeface="仿宋" panose="02010609060101010101" charset="-122"/>
              <a:cs typeface="宋体" panose="02010600030101010101" pitchFamily="2" charset="-122"/>
              <a:sym typeface="+mn-ea"/>
            </a:rPr>
            <a:t>《中华人民共和国</a:t>
          </a:r>
          <a:r>
            <a:rPr lang="zh-CN" altLang="en-US" sz="2000" dirty="0">
              <a:uFillTx/>
              <a:latin typeface="仿宋" panose="02010609060101010101" charset="-122"/>
              <a:ea typeface="仿宋" panose="02010609060101010101" charset="-122"/>
              <a:cs typeface="宋体" panose="02010600030101010101" pitchFamily="2" charset="-122"/>
              <a:sym typeface="+mn-ea"/>
            </a:rPr>
            <a:t>安全生产法》第七十四条第二款</a:t>
          </a:r>
          <a:r>
            <a:rPr lang="zh-CN" altLang="en-US" sz="2000" dirty="0">
              <a:uFillTx/>
              <a:latin typeface="仿宋" panose="02010609060101010101" charset="-122"/>
              <a:ea typeface="仿宋" panose="02010609060101010101" charset="-122"/>
              <a:cs typeface="宋体" panose="02010600030101010101" pitchFamily="2" charset="-122"/>
              <a:sym typeface="+mn-ea"/>
            </a:rPr>
            <a:t/>
          </a:r>
          <a:endParaRPr lang="zh-CN" altLang="en-US" sz="2000" dirty="0">
            <a:uFillTx/>
            <a:latin typeface="仿宋" panose="02010609060101010101" charset="-122"/>
            <a:ea typeface="仿宋" panose="02010609060101010101" charset="-122"/>
            <a:cs typeface="宋体" panose="02010600030101010101" pitchFamily="2" charset="-122"/>
            <a:sym typeface="+mn-ea"/>
          </a:endParaRPr>
        </a:p>
      </dgm:t>
    </dgm:pt>
    <dgm:pt modelId="{E1399106-9BE2-43F4-9430-F473CB36780F}" cxnId="{CD9C18AD-3524-4D11-AB71-856EB7CB016A}" type="parTrans">
      <dgm:prSet/>
      <dgm:spPr/>
      <dgm:t>
        <a:bodyPr/>
        <a:p>
          <a:endParaRPr lang="zh-CN" altLang="en-US"/>
        </a:p>
      </dgm:t>
    </dgm:pt>
    <dgm:pt modelId="{507A6FE3-4D55-4ED6-A973-429D64C5DF28}" cxnId="{CD9C18AD-3524-4D11-AB71-856EB7CB016A}" type="sibTrans">
      <dgm:prSet/>
      <dgm:spPr/>
      <dgm:t>
        <a:bodyPr/>
        <a:p>
          <a:endParaRPr lang="zh-CN" altLang="en-US"/>
        </a:p>
      </dgm:t>
    </dgm:pt>
    <dgm:pt modelId="{3C804258-87D6-4C34-89AB-D2DC6D0443EA}">
      <dgm:prSet phldr="0" custT="1"/>
      <dgm:spPr/>
      <dgm:t>
        <a:bodyPr vert="horz" wrap="square"/>
        <a:p>
          <a:pPr algn="just">
            <a:lnSpc>
              <a:spcPct val="100000"/>
            </a:lnSpc>
            <a:spcBef>
              <a:spcPct val="0"/>
            </a:spcBef>
            <a:spcAft>
              <a:spcPct val="15000"/>
            </a:spcAft>
          </a:pPr>
          <a:r>
            <a:rPr sz="2400">
              <a:latin typeface="仿宋" panose="02010609060101010101" charset="-122"/>
              <a:ea typeface="仿宋" panose="02010609060101010101" charset="-122"/>
            </a:rPr>
            <a:t>因安全生产违法行为造成</a:t>
          </a:r>
          <a:r>
            <a:rPr sz="2400" b="1">
              <a:latin typeface="仿宋" panose="02010609060101010101" charset="-122"/>
              <a:ea typeface="仿宋" panose="02010609060101010101" charset="-122"/>
            </a:rPr>
            <a:t>重大事故隐患</a:t>
          </a:r>
          <a:r>
            <a:rPr sz="2400">
              <a:latin typeface="仿宋" panose="02010609060101010101" charset="-122"/>
              <a:ea typeface="仿宋" panose="02010609060101010101" charset="-122"/>
            </a:rPr>
            <a:t>或者导致</a:t>
          </a:r>
          <a:r>
            <a:rPr sz="2400" b="1">
              <a:latin typeface="仿宋" panose="02010609060101010101" charset="-122"/>
              <a:ea typeface="仿宋" panose="02010609060101010101" charset="-122"/>
            </a:rPr>
            <a:t>重大事故</a:t>
          </a:r>
          <a:r>
            <a:rPr sz="2400">
              <a:latin typeface="仿宋" panose="02010609060101010101" charset="-122"/>
              <a:ea typeface="仿宋" panose="02010609060101010101" charset="-122"/>
            </a:rPr>
            <a:t>，致使国家利益或者社会公共利益受到侵害的，</a:t>
          </a:r>
          <a:r>
            <a:rPr sz="2400" b="1">
              <a:latin typeface="仿宋" panose="02010609060101010101" charset="-122"/>
              <a:ea typeface="仿宋" panose="02010609060101010101" charset="-122"/>
            </a:rPr>
            <a:t>人民检察院</a:t>
          </a:r>
          <a:r>
            <a:rPr sz="2400">
              <a:latin typeface="仿宋" panose="02010609060101010101" charset="-122"/>
              <a:ea typeface="仿宋" panose="02010609060101010101" charset="-122"/>
            </a:rPr>
            <a:t>可以根据民事诉讼法、行政诉讼法的相关规定提起</a:t>
          </a:r>
          <a:r>
            <a:rPr sz="2400" b="1">
              <a:latin typeface="仿宋" panose="02010609060101010101" charset="-122"/>
              <a:ea typeface="仿宋" panose="02010609060101010101" charset="-122"/>
            </a:rPr>
            <a:t>公益诉讼</a:t>
          </a:r>
          <a:r>
            <a:rPr sz="2400">
              <a:latin typeface="仿宋" panose="02010609060101010101" charset="-122"/>
              <a:ea typeface="仿宋" panose="02010609060101010101" charset="-122"/>
            </a:rPr>
            <a:t>。</a:t>
          </a:r>
          <a:r>
            <a:rPr sz="2400">
              <a:latin typeface="仿宋" panose="02010609060101010101" charset="-122"/>
              <a:ea typeface="仿宋" panose="02010609060101010101" charset="-122"/>
            </a:rPr>
            <a:t/>
          </a:r>
          <a:endParaRPr sz="2400">
            <a:latin typeface="仿宋" panose="02010609060101010101" charset="-122"/>
            <a:ea typeface="仿宋" panose="02010609060101010101" charset="-122"/>
          </a:endParaRPr>
        </a:p>
      </dgm:t>
    </dgm:pt>
    <dgm:pt modelId="{6A971B87-F0BE-496E-B14E-F46BDADE94F7}" cxnId="{19B41824-1D4C-469A-A12E-68CC332F942A}" type="parTrans">
      <dgm:prSet/>
      <dgm:spPr/>
    </dgm:pt>
    <dgm:pt modelId="{822444BC-5CD1-46FA-BD0B-6C1903BC3A5E}" cxnId="{19B41824-1D4C-469A-A12E-68CC332F942A}" type="sibTrans">
      <dgm:prSet/>
      <dgm:spPr/>
    </dgm:pt>
    <dgm:pt modelId="{E5EECCA3-F875-4B71-92CC-9CCDFB7DBFEF}" type="pres">
      <dgm:prSet presAssocID="{26C320EB-5352-40AA-A0A9-C13066E1373C}" presName="linear" presStyleCnt="0">
        <dgm:presLayoutVars>
          <dgm:dir/>
          <dgm:animLvl val="lvl"/>
          <dgm:resizeHandles val="exact"/>
        </dgm:presLayoutVars>
      </dgm:prSet>
      <dgm:spPr/>
    </dgm:pt>
    <dgm:pt modelId="{667CAF5C-37C0-43B7-8B7E-02CCA3754DB9}" type="pres">
      <dgm:prSet presAssocID="{773C5012-55F9-436E-B78B-2A38D8AAA0C0}" presName="parentLin" presStyleCnt="0"/>
      <dgm:spPr/>
    </dgm:pt>
    <dgm:pt modelId="{58B158CB-C1D2-4676-88E6-6B3937A00A96}" type="pres">
      <dgm:prSet presAssocID="{773C5012-55F9-436E-B78B-2A38D8AAA0C0}" presName="parentLeftMargin" presStyleCnt="0"/>
      <dgm:spPr/>
    </dgm:pt>
    <dgm:pt modelId="{D0971512-D8E1-4E4B-89F4-FF2EB164C196}" type="pres">
      <dgm:prSet presAssocID="{773C5012-55F9-436E-B78B-2A38D8AAA0C0}" presName="parentText" presStyleLbl="node1" presStyleIdx="0" presStyleCnt="1">
        <dgm:presLayoutVars>
          <dgm:chMax val="0"/>
          <dgm:bulletEnabled val="1"/>
        </dgm:presLayoutVars>
      </dgm:prSet>
      <dgm:spPr/>
    </dgm:pt>
    <dgm:pt modelId="{05E10EBB-C85A-471E-9935-B48B9C39A12E}" type="pres">
      <dgm:prSet presAssocID="{773C5012-55F9-436E-B78B-2A38D8AAA0C0}" presName="negativeSpace" presStyleCnt="0"/>
      <dgm:spPr/>
    </dgm:pt>
    <dgm:pt modelId="{1F055725-8984-42CB-98CB-8E7728DD5EAB}" type="pres">
      <dgm:prSet presAssocID="{773C5012-55F9-436E-B78B-2A38D8AAA0C0}" presName="childText" presStyleLbl="conFgAcc1" presStyleIdx="0" presStyleCnt="1">
        <dgm:presLayoutVars>
          <dgm:bulletEnabled val="1"/>
        </dgm:presLayoutVars>
      </dgm:prSet>
      <dgm:spPr/>
    </dgm:pt>
  </dgm:ptLst>
  <dgm:cxnLst>
    <dgm:cxn modelId="{CD9C18AD-3524-4D11-AB71-856EB7CB016A}" srcId="{26C320EB-5352-40AA-A0A9-C13066E1373C}" destId="{773C5012-55F9-436E-B78B-2A38D8AAA0C0}" srcOrd="0" destOrd="0" parTransId="{E1399106-9BE2-43F4-9430-F473CB36780F}" sibTransId="{507A6FE3-4D55-4ED6-A973-429D64C5DF28}"/>
    <dgm:cxn modelId="{19B41824-1D4C-469A-A12E-68CC332F942A}" srcId="{773C5012-55F9-436E-B78B-2A38D8AAA0C0}" destId="{3C804258-87D6-4C34-89AB-D2DC6D0443EA}" srcOrd="0" destOrd="0" parTransId="{6A971B87-F0BE-496E-B14E-F46BDADE94F7}" sibTransId="{822444BC-5CD1-46FA-BD0B-6C1903BC3A5E}"/>
    <dgm:cxn modelId="{336AFEC9-F132-4739-BB45-46FD9960FDFD}" type="presOf" srcId="{26C320EB-5352-40AA-A0A9-C13066E1373C}" destId="{E5EECCA3-F875-4B71-92CC-9CCDFB7DBFEF}" srcOrd="0" destOrd="0" presId="urn:microsoft.com/office/officeart/2005/8/layout/list1"/>
    <dgm:cxn modelId="{9AB54362-1C9D-458F-ABBD-8C3F6F1C5A36}" type="presParOf" srcId="{E5EECCA3-F875-4B71-92CC-9CCDFB7DBFEF}" destId="{667CAF5C-37C0-43B7-8B7E-02CCA3754DB9}" srcOrd="0" destOrd="0" presId="urn:microsoft.com/office/officeart/2005/8/layout/list1"/>
    <dgm:cxn modelId="{B5FBAE3D-F183-46EA-B49D-0032F4BD04CC}" type="presParOf" srcId="{667CAF5C-37C0-43B7-8B7E-02CCA3754DB9}" destId="{58B158CB-C1D2-4676-88E6-6B3937A00A96}" srcOrd="0" destOrd="0" presId="urn:microsoft.com/office/officeart/2005/8/layout/list1"/>
    <dgm:cxn modelId="{99063DB4-9C51-447F-8B07-2BD7BDA5AA92}" type="presOf" srcId="{773C5012-55F9-436E-B78B-2A38D8AAA0C0}" destId="{58B158CB-C1D2-4676-88E6-6B3937A00A96}" srcOrd="0" destOrd="0" presId="urn:microsoft.com/office/officeart/2005/8/layout/list1"/>
    <dgm:cxn modelId="{3D36D85E-959F-4EDB-8786-7A3D8E409A48}" type="presParOf" srcId="{667CAF5C-37C0-43B7-8B7E-02CCA3754DB9}" destId="{D0971512-D8E1-4E4B-89F4-FF2EB164C196}" srcOrd="1" destOrd="0" presId="urn:microsoft.com/office/officeart/2005/8/layout/list1"/>
    <dgm:cxn modelId="{2AB6F923-A9D6-44D2-8C81-0760DF7299F9}" type="presOf" srcId="{773C5012-55F9-436E-B78B-2A38D8AAA0C0}" destId="{D0971512-D8E1-4E4B-89F4-FF2EB164C196}" srcOrd="0" destOrd="0" presId="urn:microsoft.com/office/officeart/2005/8/layout/list1"/>
    <dgm:cxn modelId="{42668D24-4D43-4ADE-9E9F-7F7B0C9B10E1}" type="presParOf" srcId="{E5EECCA3-F875-4B71-92CC-9CCDFB7DBFEF}" destId="{05E10EBB-C85A-471E-9935-B48B9C39A12E}" srcOrd="1" destOrd="0" presId="urn:microsoft.com/office/officeart/2005/8/layout/list1"/>
    <dgm:cxn modelId="{20D35EA1-1EED-47CC-8C5E-23E47B320269}" type="presParOf" srcId="{E5EECCA3-F875-4B71-92CC-9CCDFB7DBFEF}" destId="{1F055725-8984-42CB-98CB-8E7728DD5EAB}" srcOrd="2" destOrd="0" presId="urn:microsoft.com/office/officeart/2005/8/layout/list1"/>
    <dgm:cxn modelId="{F05C0E9D-6F01-4CDE-8DBE-CBB5CA22815E}" type="presOf" srcId="{3C804258-87D6-4C34-89AB-D2DC6D0443EA}" destId="{1F055725-8984-42CB-98CB-8E7728DD5EAB}" srcOrd="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37D76233-2C52-45E9-94E8-FBDCAFC81AF1}" type="doc">
      <dgm:prSet loTypeId="urn:microsoft.com/office/officeart/2005/8/layout/radial6" loCatId="cycle" qsTypeId="urn:microsoft.com/office/officeart/2005/8/quickstyle/simple1" qsCatId="simple" csTypeId="urn:microsoft.com/office/officeart/2005/8/colors/accent1_2" csCatId="accent1" phldr="0"/>
      <dgm:spPr/>
      <dgm:t>
        <a:bodyPr/>
        <a:p>
          <a:endParaRPr lang="zh-CN" altLang="en-US"/>
        </a:p>
      </dgm:t>
    </dgm:pt>
    <dgm:pt modelId="{8E2A460B-45D3-4E20-A31D-4AFE676F0DDA}">
      <dgm:prSet phldrT="[文本]" phldr="0" custT="1"/>
      <dgm:spPr/>
      <dgm:t>
        <a:bodyPr vert="horz" wrap="square"/>
        <a:p>
          <a:pPr>
            <a:lnSpc>
              <a:spcPct val="100000"/>
            </a:lnSpc>
            <a:spcBef>
              <a:spcPct val="0"/>
            </a:spcBef>
            <a:spcAft>
              <a:spcPct val="35000"/>
            </a:spcAft>
          </a:pPr>
          <a:r>
            <a:rPr lang="zh-CN" altLang="en-US" sz="2400" dirty="0">
              <a:uFillTx/>
              <a:latin typeface="仿宋" panose="02010609060101010101" charset="-122"/>
              <a:ea typeface="仿宋" panose="02010609060101010101" charset="-122"/>
              <a:cs typeface="宋体" panose="02010600030101010101" pitchFamily="2" charset="-122"/>
              <a:sym typeface="+mn-ea"/>
            </a:rPr>
            <a:t>应急部：</a:t>
          </a:r>
          <a:r>
            <a:rPr lang="zh-CN" altLang="en-US" sz="2400" dirty="0">
              <a:uFillTx/>
              <a:latin typeface="仿宋" panose="02010609060101010101" charset="-122"/>
              <a:ea typeface="仿宋" panose="02010609060101010101" charset="-122"/>
              <a:cs typeface="宋体" panose="02010600030101010101" pitchFamily="2" charset="-122"/>
              <a:sym typeface="+mn-ea"/>
            </a:rPr>
            <a:t>生产安全事故应急救援信息系统</a:t>
          </a:r>
          <a:r>
            <a:rPr lang="zh-CN" altLang="en-US" sz="2400" dirty="0">
              <a:uFillTx/>
              <a:latin typeface="仿宋" panose="02010609060101010101" charset="-122"/>
              <a:ea typeface="仿宋" panose="02010609060101010101" charset="-122"/>
              <a:cs typeface="宋体" panose="02010600030101010101" pitchFamily="2" charset="-122"/>
              <a:sym typeface="+mn-ea"/>
            </a:rPr>
            <a:t/>
          </a:r>
          <a:endParaRPr lang="zh-CN" altLang="en-US" sz="2400" dirty="0">
            <a:uFillTx/>
            <a:latin typeface="仿宋" panose="02010609060101010101" charset="-122"/>
            <a:ea typeface="仿宋" panose="02010609060101010101" charset="-122"/>
            <a:cs typeface="宋体" panose="02010600030101010101" pitchFamily="2" charset="-122"/>
            <a:sym typeface="+mn-ea"/>
          </a:endParaRPr>
        </a:p>
      </dgm:t>
    </dgm:pt>
    <dgm:pt modelId="{40722E6B-70D7-49DD-BCDB-C5F5A53BB946}" cxnId="{C4A058F7-65B0-4BAC-A2B2-F0CD3FACEF68}" type="parTrans">
      <dgm:prSet/>
      <dgm:spPr/>
      <dgm:t>
        <a:bodyPr/>
        <a:p>
          <a:endParaRPr lang="zh-CN" altLang="en-US"/>
        </a:p>
      </dgm:t>
    </dgm:pt>
    <dgm:pt modelId="{AC66A5CC-387D-4D7B-8E90-1B8214C2F261}" cxnId="{C4A058F7-65B0-4BAC-A2B2-F0CD3FACEF68}" type="sibTrans">
      <dgm:prSet/>
      <dgm:spPr/>
      <dgm:t>
        <a:bodyPr/>
        <a:p>
          <a:endParaRPr lang="zh-CN" altLang="en-US"/>
        </a:p>
      </dgm:t>
    </dgm:pt>
    <dgm:pt modelId="{ECE2948F-862B-4CC3-B6BC-3E6415C7F5DD}">
      <dgm:prSet phldrT="[文本]" phldr="0" custT="1"/>
      <dgm:spPr/>
      <dgm:t>
        <a:bodyPr vert="horz" wrap="square"/>
        <a:p>
          <a:pPr>
            <a:lnSpc>
              <a:spcPct val="100000"/>
            </a:lnSpc>
            <a:spcBef>
              <a:spcPct val="0"/>
            </a:spcBef>
            <a:spcAft>
              <a:spcPct val="35000"/>
            </a:spcAft>
          </a:pPr>
          <a:r>
            <a:rPr lang="zh-CN" altLang="en-US" sz="2800" dirty="0">
              <a:uFillTx/>
              <a:latin typeface="仿宋" panose="02010609060101010101" charset="-122"/>
              <a:ea typeface="仿宋" panose="02010609060101010101" charset="-122"/>
              <a:cs typeface="宋体" panose="02010600030101010101" pitchFamily="2" charset="-122"/>
              <a:sym typeface="+mn-ea"/>
            </a:rPr>
            <a:t>交通运输</a:t>
          </a:r>
          <a:r>
            <a:rPr lang="zh-CN" altLang="en-US" sz="2800" dirty="0">
              <a:uFillTx/>
              <a:latin typeface="仿宋" panose="02010609060101010101" charset="-122"/>
              <a:ea typeface="仿宋" panose="02010609060101010101" charset="-122"/>
              <a:cs typeface="宋体" panose="02010600030101010101" pitchFamily="2" charset="-122"/>
              <a:sym typeface="+mn-ea"/>
            </a:rPr>
            <a:t/>
          </a:r>
          <a:endParaRPr lang="zh-CN" altLang="en-US" sz="2800" dirty="0">
            <a:uFillTx/>
            <a:latin typeface="仿宋" panose="02010609060101010101" charset="-122"/>
            <a:ea typeface="仿宋" panose="02010609060101010101" charset="-122"/>
            <a:cs typeface="宋体" panose="02010600030101010101" pitchFamily="2" charset="-122"/>
            <a:sym typeface="+mn-ea"/>
          </a:endParaRPr>
        </a:p>
      </dgm:t>
    </dgm:pt>
    <dgm:pt modelId="{055F34F9-26B5-46B6-B947-B5718EF53A09}" cxnId="{09F2057A-FB19-41F6-B7E2-0A676101E504}" type="parTrans">
      <dgm:prSet/>
      <dgm:spPr/>
      <dgm:t>
        <a:bodyPr/>
        <a:p>
          <a:endParaRPr lang="zh-CN" altLang="en-US"/>
        </a:p>
      </dgm:t>
    </dgm:pt>
    <dgm:pt modelId="{4116C939-0673-4613-8FA7-CB6FE7258301}" cxnId="{09F2057A-FB19-41F6-B7E2-0A676101E504}" type="sibTrans">
      <dgm:prSet/>
      <dgm:spPr/>
      <dgm:t>
        <a:bodyPr/>
        <a:p>
          <a:endParaRPr lang="zh-CN" altLang="en-US"/>
        </a:p>
      </dgm:t>
    </dgm:pt>
    <dgm:pt modelId="{D34FE5D7-7525-4D59-ABC9-3998105E634C}">
      <dgm:prSet phldrT="[文本]" phldr="0" custT="1"/>
      <dgm:spPr/>
      <dgm:t>
        <a:bodyPr vert="horz" wrap="square"/>
        <a:p>
          <a:pPr>
            <a:lnSpc>
              <a:spcPct val="100000"/>
            </a:lnSpc>
            <a:spcBef>
              <a:spcPct val="0"/>
            </a:spcBef>
            <a:spcAft>
              <a:spcPct val="35000"/>
            </a:spcAft>
          </a:pPr>
          <a:r>
            <a:rPr lang="zh-CN" altLang="en-US" sz="2800">
              <a:latin typeface="仿宋" panose="02010609060101010101" charset="-122"/>
              <a:ea typeface="仿宋" panose="02010609060101010101" charset="-122"/>
            </a:rPr>
            <a:t>民航</a:t>
          </a:r>
          <a:r>
            <a:rPr altLang="en-US" sz="6100"/>
            <a:t/>
          </a:r>
          <a:endParaRPr altLang="en-US" sz="6100"/>
        </a:p>
      </dgm:t>
    </dgm:pt>
    <dgm:pt modelId="{A96BE2DD-535A-47FD-A010-195BD3C076B9}" cxnId="{FA937246-37D3-46D3-B4DC-87504AFE2C25}" type="parTrans">
      <dgm:prSet/>
      <dgm:spPr/>
      <dgm:t>
        <a:bodyPr/>
        <a:p>
          <a:endParaRPr lang="zh-CN" altLang="en-US"/>
        </a:p>
      </dgm:t>
    </dgm:pt>
    <dgm:pt modelId="{75EA9321-EAFA-4AF6-8313-8107E8EB3526}" cxnId="{FA937246-37D3-46D3-B4DC-87504AFE2C25}" type="sibTrans">
      <dgm:prSet/>
      <dgm:spPr/>
      <dgm:t>
        <a:bodyPr/>
        <a:p>
          <a:endParaRPr lang="zh-CN" altLang="en-US"/>
        </a:p>
      </dgm:t>
    </dgm:pt>
    <dgm:pt modelId="{1C5CC7AD-3710-40B9-9047-77F6F8629361}">
      <dgm:prSet phldr="0" custT="1"/>
      <dgm:spPr/>
      <dgm:t>
        <a:bodyPr vert="horz" wrap="square"/>
        <a:p>
          <a:pPr>
            <a:lnSpc>
              <a:spcPct val="100000"/>
            </a:lnSpc>
            <a:spcBef>
              <a:spcPct val="0"/>
            </a:spcBef>
            <a:spcAft>
              <a:spcPct val="35000"/>
            </a:spcAft>
          </a:pPr>
          <a:r>
            <a:rPr sz="2800">
              <a:latin typeface="仿宋" panose="02010609060101010101" charset="-122"/>
              <a:ea typeface="仿宋" panose="02010609060101010101" charset="-122"/>
              <a:sym typeface="+mn-ea"/>
            </a:rPr>
            <a:t>县</a:t>
          </a:r>
          <a:r>
            <a:rPr lang="zh-CN" altLang="en-US" sz="2800" dirty="0">
              <a:uFillTx/>
              <a:latin typeface="仿宋" panose="02010609060101010101" charset="-122"/>
              <a:ea typeface="仿宋" panose="02010609060101010101" charset="-122"/>
              <a:cs typeface="宋体" panose="02010600030101010101" pitchFamily="2" charset="-122"/>
              <a:sym typeface="+mn-ea"/>
            </a:rPr>
            <a:t>级以上政府</a:t>
          </a:r>
          <a:r>
            <a:rPr lang="zh-CN" altLang="en-US" sz="2800" dirty="0">
              <a:uFillTx/>
              <a:latin typeface="仿宋" panose="02010609060101010101" charset="-122"/>
              <a:ea typeface="仿宋" panose="02010609060101010101" charset="-122"/>
              <a:cs typeface="宋体" panose="02010600030101010101" pitchFamily="2" charset="-122"/>
              <a:sym typeface="+mn-ea"/>
            </a:rPr>
            <a:t/>
          </a:r>
          <a:endParaRPr lang="zh-CN" altLang="en-US" sz="2800" dirty="0">
            <a:uFillTx/>
            <a:latin typeface="仿宋" panose="02010609060101010101" charset="-122"/>
            <a:ea typeface="仿宋" panose="02010609060101010101" charset="-122"/>
            <a:cs typeface="宋体" panose="02010600030101010101" pitchFamily="2" charset="-122"/>
            <a:sym typeface="+mn-ea"/>
          </a:endParaRPr>
        </a:p>
      </dgm:t>
    </dgm:pt>
    <dgm:pt modelId="{2BC2EB96-7730-4C14-916B-3E63D0F178E5}" cxnId="{D57E7B53-EBA3-4779-97DD-BACE0AB7FEC2}" type="parTrans">
      <dgm:prSet/>
      <dgm:spPr/>
    </dgm:pt>
    <dgm:pt modelId="{1F735B14-865D-4895-9985-F4ACF1F494F8}" cxnId="{D57E7B53-EBA3-4779-97DD-BACE0AB7FEC2}" type="sibTrans">
      <dgm:prSet/>
      <dgm:spPr/>
    </dgm:pt>
    <dgm:pt modelId="{E17F1310-B4AD-4B57-8D9B-BF776721EA77}">
      <dgm:prSet phldrT="[文本]" phldr="0" custT="1"/>
      <dgm:spPr/>
      <dgm:t>
        <a:bodyPr vert="horz" wrap="square"/>
        <a:p>
          <a:pPr>
            <a:lnSpc>
              <a:spcPct val="100000"/>
            </a:lnSpc>
            <a:spcBef>
              <a:spcPct val="0"/>
            </a:spcBef>
            <a:spcAft>
              <a:spcPct val="35000"/>
            </a:spcAft>
          </a:pPr>
          <a:r>
            <a:rPr lang="zh-CN" altLang="en-US" sz="3200">
              <a:latin typeface="仿宋" panose="02010609060101010101" charset="-122"/>
              <a:ea typeface="仿宋" panose="02010609060101010101" charset="-122"/>
            </a:rPr>
            <a:t>水利</a:t>
          </a:r>
          <a:r>
            <a:rPr lang="zh-CN" altLang="en-US" sz="3200">
              <a:latin typeface="仿宋" panose="02010609060101010101" charset="-122"/>
              <a:ea typeface="仿宋" panose="02010609060101010101" charset="-122"/>
            </a:rPr>
            <a:t/>
          </a:r>
          <a:endParaRPr lang="zh-CN" altLang="en-US" sz="3200">
            <a:latin typeface="仿宋" panose="02010609060101010101" charset="-122"/>
            <a:ea typeface="仿宋" panose="02010609060101010101" charset="-122"/>
          </a:endParaRPr>
        </a:p>
      </dgm:t>
    </dgm:pt>
    <dgm:pt modelId="{6BAC1755-6217-4715-99C2-D1422148265D}" cxnId="{5DFF30EB-3474-4680-A003-1C7CEEC83357}" type="parTrans">
      <dgm:prSet/>
      <dgm:spPr/>
      <dgm:t>
        <a:bodyPr/>
        <a:p>
          <a:endParaRPr lang="zh-CN" altLang="en-US"/>
        </a:p>
      </dgm:t>
    </dgm:pt>
    <dgm:pt modelId="{925984A4-8E6F-4D28-B868-DBAB08F4BD28}" cxnId="{5DFF30EB-3474-4680-A003-1C7CEEC83357}" type="sibTrans">
      <dgm:prSet/>
      <dgm:spPr/>
      <dgm:t>
        <a:bodyPr/>
        <a:p>
          <a:endParaRPr lang="zh-CN" altLang="en-US"/>
        </a:p>
      </dgm:t>
    </dgm:pt>
    <dgm:pt modelId="{468FA009-1E87-4539-85FA-5C28B78DD6E9}">
      <dgm:prSet phldrT="[文本]" phldr="0" custT="1"/>
      <dgm:spPr/>
      <dgm:t>
        <a:bodyPr vert="horz" wrap="square"/>
        <a:p>
          <a:pPr>
            <a:lnSpc>
              <a:spcPct val="100000"/>
            </a:lnSpc>
            <a:spcBef>
              <a:spcPct val="0"/>
            </a:spcBef>
            <a:spcAft>
              <a:spcPct val="35000"/>
            </a:spcAft>
          </a:pPr>
          <a:r>
            <a:rPr sz="2800">
              <a:latin typeface="仿宋" panose="02010609060101010101" charset="-122"/>
              <a:ea typeface="仿宋" panose="02010609060101010101" charset="-122"/>
              <a:sym typeface="+mn-ea"/>
            </a:rPr>
            <a:t>住</a:t>
          </a:r>
          <a:r>
            <a:rPr lang="zh-CN" altLang="en-US" sz="2800" dirty="0">
              <a:uFillTx/>
              <a:latin typeface="仿宋" panose="02010609060101010101" charset="-122"/>
              <a:ea typeface="仿宋" panose="02010609060101010101" charset="-122"/>
              <a:cs typeface="宋体" panose="02010600030101010101" pitchFamily="2" charset="-122"/>
              <a:sym typeface="+mn-ea"/>
            </a:rPr>
            <a:t>房城乡建设</a:t>
          </a:r>
          <a:r>
            <a:rPr lang="zh-CN" altLang="en-US" sz="2800" dirty="0">
              <a:uFillTx/>
              <a:latin typeface="仿宋" panose="02010609060101010101" charset="-122"/>
              <a:ea typeface="仿宋" panose="02010609060101010101" charset="-122"/>
              <a:cs typeface="宋体" panose="02010600030101010101" pitchFamily="2" charset="-122"/>
              <a:sym typeface="+mn-ea"/>
            </a:rPr>
            <a:t/>
          </a:r>
          <a:endParaRPr lang="zh-CN" altLang="en-US" sz="2800" dirty="0">
            <a:uFillTx/>
            <a:latin typeface="仿宋" panose="02010609060101010101" charset="-122"/>
            <a:ea typeface="仿宋" panose="02010609060101010101" charset="-122"/>
            <a:cs typeface="宋体" panose="02010600030101010101" pitchFamily="2" charset="-122"/>
            <a:sym typeface="+mn-ea"/>
          </a:endParaRPr>
        </a:p>
      </dgm:t>
    </dgm:pt>
    <dgm:pt modelId="{F205FF88-2C9B-4658-BCAA-BEA6EB7393B2}" cxnId="{4D35A3FA-566B-4D36-B53E-2E9355DA15A0}" type="parTrans">
      <dgm:prSet/>
      <dgm:spPr/>
      <dgm:t>
        <a:bodyPr/>
        <a:p>
          <a:endParaRPr lang="zh-CN" altLang="en-US"/>
        </a:p>
      </dgm:t>
    </dgm:pt>
    <dgm:pt modelId="{B5C730DE-1181-420B-A78D-195E914DCCF5}" cxnId="{4D35A3FA-566B-4D36-B53E-2E9355DA15A0}" type="sibTrans">
      <dgm:prSet/>
      <dgm:spPr/>
      <dgm:t>
        <a:bodyPr/>
        <a:p>
          <a:endParaRPr lang="zh-CN" altLang="en-US"/>
        </a:p>
      </dgm:t>
    </dgm:pt>
    <dgm:pt modelId="{D5B7622F-17AC-467C-B10C-28C38C38C350}" type="pres">
      <dgm:prSet presAssocID="{37D76233-2C52-45E9-94E8-FBDCAFC81AF1}" presName="Name0" presStyleCnt="0">
        <dgm:presLayoutVars>
          <dgm:chMax val="1"/>
          <dgm:dir/>
          <dgm:animLvl val="ctr"/>
          <dgm:resizeHandles val="exact"/>
        </dgm:presLayoutVars>
      </dgm:prSet>
      <dgm:spPr/>
    </dgm:pt>
    <dgm:pt modelId="{BADECBB5-37EA-4668-8A2F-BD2C2902F22A}" type="pres">
      <dgm:prSet presAssocID="{8E2A460B-45D3-4E20-A31D-4AFE676F0DDA}" presName="centerShape" presStyleLbl="node0" presStyleIdx="0" presStyleCnt="1"/>
      <dgm:spPr/>
    </dgm:pt>
    <dgm:pt modelId="{C2E7DEFD-0505-42BF-AE13-B6483BF86572}" type="pres">
      <dgm:prSet presAssocID="{ECE2948F-862B-4CC3-B6BC-3E6415C7F5DD}" presName="node" presStyleLbl="node1" presStyleIdx="0" presStyleCnt="5">
        <dgm:presLayoutVars>
          <dgm:bulletEnabled val="1"/>
        </dgm:presLayoutVars>
      </dgm:prSet>
      <dgm:spPr/>
    </dgm:pt>
    <dgm:pt modelId="{45046E67-FA41-4C32-9E33-BDDDFBBF1D6A}" type="pres">
      <dgm:prSet presAssocID="{ECE2948F-862B-4CC3-B6BC-3E6415C7F5DD}" presName="dummy" presStyleCnt="0"/>
      <dgm:spPr/>
    </dgm:pt>
    <dgm:pt modelId="{F3596884-C09F-4C70-900E-D61864BED5F1}" type="pres">
      <dgm:prSet presAssocID="{4116C939-0673-4613-8FA7-CB6FE7258301}" presName="sibTrans" presStyleLbl="sibTrans2D1" presStyleIdx="0" presStyleCnt="5"/>
      <dgm:spPr/>
    </dgm:pt>
    <dgm:pt modelId="{44F31994-0027-4DC3-B39E-FEE01FB1A852}" type="pres">
      <dgm:prSet presAssocID="{D34FE5D7-7525-4D59-ABC9-3998105E634C}" presName="node" presStyleLbl="node1" presStyleIdx="1" presStyleCnt="5">
        <dgm:presLayoutVars>
          <dgm:bulletEnabled val="1"/>
        </dgm:presLayoutVars>
      </dgm:prSet>
      <dgm:spPr/>
    </dgm:pt>
    <dgm:pt modelId="{C6A1073C-AEB6-41D2-8257-B02F52AE6460}" type="pres">
      <dgm:prSet presAssocID="{D34FE5D7-7525-4D59-ABC9-3998105E634C}" presName="dummy" presStyleCnt="0"/>
      <dgm:spPr/>
    </dgm:pt>
    <dgm:pt modelId="{15715456-3418-4DF0-AF3A-DA59307B110D}" type="pres">
      <dgm:prSet presAssocID="{75EA9321-EAFA-4AF6-8313-8107E8EB3526}" presName="sibTrans" presStyleLbl="sibTrans2D1" presStyleIdx="1" presStyleCnt="5"/>
      <dgm:spPr/>
    </dgm:pt>
    <dgm:pt modelId="{8D7E8741-45BC-4BDE-9FAA-1FF742E2B18D}" type="pres">
      <dgm:prSet presAssocID="{1C5CC7AD-3710-40B9-9047-77F6F8629361}" presName="node" presStyleLbl="node1" presStyleIdx="2" presStyleCnt="5">
        <dgm:presLayoutVars>
          <dgm:bulletEnabled val="1"/>
        </dgm:presLayoutVars>
      </dgm:prSet>
      <dgm:spPr/>
    </dgm:pt>
    <dgm:pt modelId="{7252296B-A1E7-4B2B-A6E4-E388F915CD88}" type="pres">
      <dgm:prSet presAssocID="{1C5CC7AD-3710-40B9-9047-77F6F8629361}" presName="dummy" presStyleCnt="0"/>
      <dgm:spPr/>
    </dgm:pt>
    <dgm:pt modelId="{5FA5BA05-CB72-49BC-B7A5-1FA78A6A0FF6}" type="pres">
      <dgm:prSet presAssocID="{1F735B14-865D-4895-9985-F4ACF1F494F8}" presName="sibTrans" presStyleLbl="sibTrans2D1" presStyleIdx="2" presStyleCnt="5"/>
      <dgm:spPr/>
    </dgm:pt>
    <dgm:pt modelId="{0DA4B7DF-BD6B-46E8-940A-69050C019BB3}" type="pres">
      <dgm:prSet presAssocID="{E17F1310-B4AD-4B57-8D9B-BF776721EA77}" presName="node" presStyleLbl="node1" presStyleIdx="3" presStyleCnt="5">
        <dgm:presLayoutVars>
          <dgm:bulletEnabled val="1"/>
        </dgm:presLayoutVars>
      </dgm:prSet>
      <dgm:spPr/>
    </dgm:pt>
    <dgm:pt modelId="{9268D1C0-A139-4893-A300-CF509D15352B}" type="pres">
      <dgm:prSet presAssocID="{E17F1310-B4AD-4B57-8D9B-BF776721EA77}" presName="dummy" presStyleCnt="0"/>
      <dgm:spPr/>
    </dgm:pt>
    <dgm:pt modelId="{EBDCA107-8C73-4044-AC95-50DA28B759A8}" type="pres">
      <dgm:prSet presAssocID="{925984A4-8E6F-4D28-B868-DBAB08F4BD28}" presName="sibTrans" presStyleLbl="sibTrans2D1" presStyleIdx="3" presStyleCnt="5"/>
      <dgm:spPr/>
    </dgm:pt>
    <dgm:pt modelId="{F539A410-44AA-4A02-9F1B-997DD2B71E87}" type="pres">
      <dgm:prSet presAssocID="{468FA009-1E87-4539-85FA-5C28B78DD6E9}" presName="node" presStyleLbl="node1" presStyleIdx="4" presStyleCnt="5">
        <dgm:presLayoutVars>
          <dgm:bulletEnabled val="1"/>
        </dgm:presLayoutVars>
      </dgm:prSet>
      <dgm:spPr/>
    </dgm:pt>
    <dgm:pt modelId="{2B016566-AAE3-46FD-A114-7C13E71734EF}" type="pres">
      <dgm:prSet presAssocID="{468FA009-1E87-4539-85FA-5C28B78DD6E9}" presName="dummy" presStyleCnt="0"/>
      <dgm:spPr/>
    </dgm:pt>
    <dgm:pt modelId="{B5FF6E04-452A-4146-97F4-3BC94EB5BB87}" type="pres">
      <dgm:prSet presAssocID="{B5C730DE-1181-420B-A78D-195E914DCCF5}" presName="sibTrans" presStyleLbl="sibTrans2D1" presStyleIdx="4" presStyleCnt="5"/>
      <dgm:spPr/>
    </dgm:pt>
  </dgm:ptLst>
  <dgm:cxnLst>
    <dgm:cxn modelId="{C4A058F7-65B0-4BAC-A2B2-F0CD3FACEF68}" srcId="{37D76233-2C52-45E9-94E8-FBDCAFC81AF1}" destId="{8E2A460B-45D3-4E20-A31D-4AFE676F0DDA}" srcOrd="0" destOrd="0" parTransId="{40722E6B-70D7-49DD-BCDB-C5F5A53BB946}" sibTransId="{AC66A5CC-387D-4D7B-8E90-1B8214C2F261}"/>
    <dgm:cxn modelId="{09F2057A-FB19-41F6-B7E2-0A676101E504}" srcId="{8E2A460B-45D3-4E20-A31D-4AFE676F0DDA}" destId="{ECE2948F-862B-4CC3-B6BC-3E6415C7F5DD}" srcOrd="0" destOrd="0" parTransId="{055F34F9-26B5-46B6-B947-B5718EF53A09}" sibTransId="{4116C939-0673-4613-8FA7-CB6FE7258301}"/>
    <dgm:cxn modelId="{FA937246-37D3-46D3-B4DC-87504AFE2C25}" srcId="{8E2A460B-45D3-4E20-A31D-4AFE676F0DDA}" destId="{D34FE5D7-7525-4D59-ABC9-3998105E634C}" srcOrd="1" destOrd="0" parTransId="{A96BE2DD-535A-47FD-A010-195BD3C076B9}" sibTransId="{75EA9321-EAFA-4AF6-8313-8107E8EB3526}"/>
    <dgm:cxn modelId="{D57E7B53-EBA3-4779-97DD-BACE0AB7FEC2}" srcId="{8E2A460B-45D3-4E20-A31D-4AFE676F0DDA}" destId="{1C5CC7AD-3710-40B9-9047-77F6F8629361}" srcOrd="2" destOrd="0" parTransId="{2BC2EB96-7730-4C14-916B-3E63D0F178E5}" sibTransId="{1F735B14-865D-4895-9985-F4ACF1F494F8}"/>
    <dgm:cxn modelId="{5DFF30EB-3474-4680-A003-1C7CEEC83357}" srcId="{8E2A460B-45D3-4E20-A31D-4AFE676F0DDA}" destId="{E17F1310-B4AD-4B57-8D9B-BF776721EA77}" srcOrd="3" destOrd="0" parTransId="{6BAC1755-6217-4715-99C2-D1422148265D}" sibTransId="{925984A4-8E6F-4D28-B868-DBAB08F4BD28}"/>
    <dgm:cxn modelId="{4D35A3FA-566B-4D36-B53E-2E9355DA15A0}" srcId="{8E2A460B-45D3-4E20-A31D-4AFE676F0DDA}" destId="{468FA009-1E87-4539-85FA-5C28B78DD6E9}" srcOrd="4" destOrd="0" parTransId="{F205FF88-2C9B-4658-BCAA-BEA6EB7393B2}" sibTransId="{B5C730DE-1181-420B-A78D-195E914DCCF5}"/>
    <dgm:cxn modelId="{85CADE22-08A5-44D0-8CF7-412F56A854B5}" type="presOf" srcId="{37D76233-2C52-45E9-94E8-FBDCAFC81AF1}" destId="{D5B7622F-17AC-467C-B10C-28C38C38C350}" srcOrd="0" destOrd="0" presId="urn:microsoft.com/office/officeart/2005/8/layout/radial6"/>
    <dgm:cxn modelId="{B4549A3D-674E-4914-926A-DC743636AF2E}" type="presParOf" srcId="{D5B7622F-17AC-467C-B10C-28C38C38C350}" destId="{BADECBB5-37EA-4668-8A2F-BD2C2902F22A}" srcOrd="0" destOrd="0" presId="urn:microsoft.com/office/officeart/2005/8/layout/radial6"/>
    <dgm:cxn modelId="{FFF71AB4-3776-4970-99DF-3ADB801DD559}" type="presOf" srcId="{8E2A460B-45D3-4E20-A31D-4AFE676F0DDA}" destId="{BADECBB5-37EA-4668-8A2F-BD2C2902F22A}" srcOrd="0" destOrd="0" presId="urn:microsoft.com/office/officeart/2005/8/layout/radial6"/>
    <dgm:cxn modelId="{B02B5A29-C82C-40A4-A21D-20B32A57F239}" type="presParOf" srcId="{D5B7622F-17AC-467C-B10C-28C38C38C350}" destId="{C2E7DEFD-0505-42BF-AE13-B6483BF86572}" srcOrd="1" destOrd="0" presId="urn:microsoft.com/office/officeart/2005/8/layout/radial6"/>
    <dgm:cxn modelId="{77989D30-11A8-4BB9-B26E-AA68A310FE15}" type="presOf" srcId="{ECE2948F-862B-4CC3-B6BC-3E6415C7F5DD}" destId="{C2E7DEFD-0505-42BF-AE13-B6483BF86572}" srcOrd="0" destOrd="0" presId="urn:microsoft.com/office/officeart/2005/8/layout/radial6"/>
    <dgm:cxn modelId="{8EEB00DA-26A1-47C2-B935-1D5E9A06396B}" type="presParOf" srcId="{D5B7622F-17AC-467C-B10C-28C38C38C350}" destId="{45046E67-FA41-4C32-9E33-BDDDFBBF1D6A}" srcOrd="2" destOrd="0" presId="urn:microsoft.com/office/officeart/2005/8/layout/radial6"/>
    <dgm:cxn modelId="{217DC40D-34C6-41BE-870F-633BFB53AC34}" type="presParOf" srcId="{D5B7622F-17AC-467C-B10C-28C38C38C350}" destId="{F3596884-C09F-4C70-900E-D61864BED5F1}" srcOrd="3" destOrd="0" presId="urn:microsoft.com/office/officeart/2005/8/layout/radial6"/>
    <dgm:cxn modelId="{69442522-18E7-4357-8523-346F35F8A788}" type="presOf" srcId="{4116C939-0673-4613-8FA7-CB6FE7258301}" destId="{F3596884-C09F-4C70-900E-D61864BED5F1}" srcOrd="0" destOrd="0" presId="urn:microsoft.com/office/officeart/2005/8/layout/radial6"/>
    <dgm:cxn modelId="{9219023F-C9E3-4517-8BA1-0B00CE3A1C94}" type="presParOf" srcId="{D5B7622F-17AC-467C-B10C-28C38C38C350}" destId="{44F31994-0027-4DC3-B39E-FEE01FB1A852}" srcOrd="4" destOrd="0" presId="urn:microsoft.com/office/officeart/2005/8/layout/radial6"/>
    <dgm:cxn modelId="{8380118F-1896-461D-A2DB-695E0920417C}" type="presOf" srcId="{D34FE5D7-7525-4D59-ABC9-3998105E634C}" destId="{44F31994-0027-4DC3-B39E-FEE01FB1A852}" srcOrd="0" destOrd="0" presId="urn:microsoft.com/office/officeart/2005/8/layout/radial6"/>
    <dgm:cxn modelId="{72B41C1B-BBB3-415D-A57E-F21C37147AC2}" type="presParOf" srcId="{D5B7622F-17AC-467C-B10C-28C38C38C350}" destId="{C6A1073C-AEB6-41D2-8257-B02F52AE6460}" srcOrd="5" destOrd="0" presId="urn:microsoft.com/office/officeart/2005/8/layout/radial6"/>
    <dgm:cxn modelId="{A17AADE5-6018-45DA-AE7B-0C73739FF9FE}" type="presParOf" srcId="{D5B7622F-17AC-467C-B10C-28C38C38C350}" destId="{15715456-3418-4DF0-AF3A-DA59307B110D}" srcOrd="6" destOrd="0" presId="urn:microsoft.com/office/officeart/2005/8/layout/radial6"/>
    <dgm:cxn modelId="{0678A8E0-07C9-4189-8C80-C01CB0EADB5B}" type="presOf" srcId="{75EA9321-EAFA-4AF6-8313-8107E8EB3526}" destId="{15715456-3418-4DF0-AF3A-DA59307B110D}" srcOrd="0" destOrd="0" presId="urn:microsoft.com/office/officeart/2005/8/layout/radial6"/>
    <dgm:cxn modelId="{4412CF6D-E118-47B2-80F5-7BB353A6879D}" type="presParOf" srcId="{D5B7622F-17AC-467C-B10C-28C38C38C350}" destId="{8D7E8741-45BC-4BDE-9FAA-1FF742E2B18D}" srcOrd="7" destOrd="0" presId="urn:microsoft.com/office/officeart/2005/8/layout/radial6"/>
    <dgm:cxn modelId="{F436F52B-6280-40B2-AE82-57B10302B7AB}" type="presOf" srcId="{1C5CC7AD-3710-40B9-9047-77F6F8629361}" destId="{8D7E8741-45BC-4BDE-9FAA-1FF742E2B18D}" srcOrd="0" destOrd="0" presId="urn:microsoft.com/office/officeart/2005/8/layout/radial6"/>
    <dgm:cxn modelId="{147006DF-C211-402A-8506-4186F075A340}" type="presParOf" srcId="{D5B7622F-17AC-467C-B10C-28C38C38C350}" destId="{7252296B-A1E7-4B2B-A6E4-E388F915CD88}" srcOrd="8" destOrd="0" presId="urn:microsoft.com/office/officeart/2005/8/layout/radial6"/>
    <dgm:cxn modelId="{7A459210-FD41-417A-B752-30D961717F00}" type="presParOf" srcId="{D5B7622F-17AC-467C-B10C-28C38C38C350}" destId="{5FA5BA05-CB72-49BC-B7A5-1FA78A6A0FF6}" srcOrd="9" destOrd="0" presId="urn:microsoft.com/office/officeart/2005/8/layout/radial6"/>
    <dgm:cxn modelId="{A3B47743-A4ED-4191-8B82-5A1BCB76FA90}" type="presOf" srcId="{1F735B14-865D-4895-9985-F4ACF1F494F8}" destId="{5FA5BA05-CB72-49BC-B7A5-1FA78A6A0FF6}" srcOrd="0" destOrd="0" presId="urn:microsoft.com/office/officeart/2005/8/layout/radial6"/>
    <dgm:cxn modelId="{FDD4DE6E-DC6B-4F1C-8B47-A4017AC1BC9F}" type="presParOf" srcId="{D5B7622F-17AC-467C-B10C-28C38C38C350}" destId="{0DA4B7DF-BD6B-46E8-940A-69050C019BB3}" srcOrd="10" destOrd="0" presId="urn:microsoft.com/office/officeart/2005/8/layout/radial6"/>
    <dgm:cxn modelId="{B712109A-FB88-4818-A4F4-ABD588A3AA07}" type="presOf" srcId="{E17F1310-B4AD-4B57-8D9B-BF776721EA77}" destId="{0DA4B7DF-BD6B-46E8-940A-69050C019BB3}" srcOrd="0" destOrd="0" presId="urn:microsoft.com/office/officeart/2005/8/layout/radial6"/>
    <dgm:cxn modelId="{941D11AF-DF7D-412C-BCBD-5BBED7EE2A2B}" type="presParOf" srcId="{D5B7622F-17AC-467C-B10C-28C38C38C350}" destId="{9268D1C0-A139-4893-A300-CF509D15352B}" srcOrd="11" destOrd="0" presId="urn:microsoft.com/office/officeart/2005/8/layout/radial6"/>
    <dgm:cxn modelId="{0DE04329-1F04-4C8C-98BD-AE197DB40AA7}" type="presParOf" srcId="{D5B7622F-17AC-467C-B10C-28C38C38C350}" destId="{EBDCA107-8C73-4044-AC95-50DA28B759A8}" srcOrd="12" destOrd="0" presId="urn:microsoft.com/office/officeart/2005/8/layout/radial6"/>
    <dgm:cxn modelId="{122F5368-8E9F-4C8F-A326-3E0072C12926}" type="presOf" srcId="{925984A4-8E6F-4D28-B868-DBAB08F4BD28}" destId="{EBDCA107-8C73-4044-AC95-50DA28B759A8}" srcOrd="0" destOrd="0" presId="urn:microsoft.com/office/officeart/2005/8/layout/radial6"/>
    <dgm:cxn modelId="{6EA7F5AA-F7D5-4280-873F-0F9D969D921E}" type="presParOf" srcId="{D5B7622F-17AC-467C-B10C-28C38C38C350}" destId="{F539A410-44AA-4A02-9F1B-997DD2B71E87}" srcOrd="13" destOrd="0" presId="urn:microsoft.com/office/officeart/2005/8/layout/radial6"/>
    <dgm:cxn modelId="{9DA9D143-7B4F-4711-B735-427990EEE8A2}" type="presOf" srcId="{468FA009-1E87-4539-85FA-5C28B78DD6E9}" destId="{F539A410-44AA-4A02-9F1B-997DD2B71E87}" srcOrd="0" destOrd="0" presId="urn:microsoft.com/office/officeart/2005/8/layout/radial6"/>
    <dgm:cxn modelId="{39801877-965A-44F2-8AAC-6B10CB6470CD}" type="presParOf" srcId="{D5B7622F-17AC-467C-B10C-28C38C38C350}" destId="{2B016566-AAE3-46FD-A114-7C13E71734EF}" srcOrd="14" destOrd="0" presId="urn:microsoft.com/office/officeart/2005/8/layout/radial6"/>
    <dgm:cxn modelId="{2F045386-B028-4574-9CF1-4B1DCDA1E71A}" type="presParOf" srcId="{D5B7622F-17AC-467C-B10C-28C38C38C350}" destId="{B5FF6E04-452A-4146-97F4-3BC94EB5BB87}" srcOrd="15" destOrd="0" presId="urn:microsoft.com/office/officeart/2005/8/layout/radial6"/>
    <dgm:cxn modelId="{71EE4918-3B27-4627-8138-D87E0F06DAB6}" type="presOf" srcId="{B5C730DE-1181-420B-A78D-195E914DCCF5}" destId="{B5FF6E04-452A-4146-97F4-3BC94EB5BB87}" srcOrd="0"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69767EC-45A5-4690-BD18-E11B67407D41}" type="doc">
      <dgm:prSet loTypeId="urn:microsoft.com/office/officeart/2005/8/layout/default" loCatId="list" qsTypeId="urn:microsoft.com/office/officeart/2005/8/quickstyle/simple1" qsCatId="simple" csTypeId="urn:microsoft.com/office/officeart/2005/8/colors/accent1_2" csCatId="accent1" phldr="0"/>
      <dgm:spPr/>
      <dgm:t>
        <a:bodyPr/>
        <a:p>
          <a:endParaRPr lang="zh-CN" altLang="en-US"/>
        </a:p>
      </dgm:t>
    </dgm:pt>
    <dgm:pt modelId="{9B6BB80D-CE45-4175-8E2D-4905C0D010CD}">
      <dgm:prSet phldrT="[文本]" phldr="0" custT="0"/>
      <dgm:spPr/>
      <dgm:t>
        <a:bodyPr vert="horz" wrap="square"/>
        <a:p>
          <a:pPr>
            <a:lnSpc>
              <a:spcPct val="100000"/>
            </a:lnSpc>
            <a:spcBef>
              <a:spcPct val="0"/>
            </a:spcBef>
            <a:spcAft>
              <a:spcPct val="35000"/>
            </a:spcAft>
          </a:pPr>
          <a:r>
            <a:rPr lang="en-US" altLang="zh-CN">
              <a:latin typeface="Times New Roman" panose="02020603050405020304" charset="0"/>
              <a:cs typeface="Times New Roman" panose="02020603050405020304" charset="0"/>
            </a:rPr>
            <a:t>1.</a:t>
          </a:r>
          <a:r>
            <a:rPr lang="zh-CN" altLang="en-US">
              <a:latin typeface="Times New Roman" panose="02020603050405020304" charset="0"/>
              <a:cs typeface="Times New Roman" panose="02020603050405020304" charset="0"/>
            </a:rPr>
            <a:t>贯彻落实党和国家推进全面依法治国总体目标的要求</a:t>
          </a:r>
          <a:r>
            <a:rPr lang="zh-CN" altLang="en-US">
              <a:latin typeface="Times New Roman" panose="02020603050405020304" charset="0"/>
              <a:cs typeface="Times New Roman" panose="02020603050405020304" charset="0"/>
            </a:rPr>
            <a:t/>
          </a:r>
          <a:endParaRPr lang="zh-CN" altLang="en-US">
            <a:latin typeface="Times New Roman" panose="02020603050405020304" charset="0"/>
            <a:cs typeface="Times New Roman" panose="02020603050405020304" charset="0"/>
          </a:endParaRPr>
        </a:p>
      </dgm:t>
    </dgm:pt>
    <dgm:pt modelId="{BB1D02B8-EBBE-4750-81F7-841715D8CAD2}" cxnId="{AB6EE965-9684-478C-B523-98EBD19AD847}" type="parTrans">
      <dgm:prSet/>
      <dgm:spPr/>
      <dgm:t>
        <a:bodyPr/>
        <a:p>
          <a:endParaRPr lang="zh-CN" altLang="en-US"/>
        </a:p>
      </dgm:t>
    </dgm:pt>
    <dgm:pt modelId="{59718BFC-7461-43EC-A70B-78CAAE8F9086}" cxnId="{AB6EE965-9684-478C-B523-98EBD19AD847}" type="sibTrans">
      <dgm:prSet/>
      <dgm:spPr/>
      <dgm:t>
        <a:bodyPr/>
        <a:p>
          <a:endParaRPr lang="zh-CN" altLang="en-US"/>
        </a:p>
      </dgm:t>
    </dgm:pt>
    <dgm:pt modelId="{4FA167C7-41CD-4946-9FE3-982B93A7A123}">
      <dgm:prSet phldrT="[文本]" phldr="0" custT="0"/>
      <dgm:spPr/>
      <dgm:t>
        <a:bodyPr vert="horz" wrap="square"/>
        <a:p>
          <a:pPr>
            <a:lnSpc>
              <a:spcPct val="100000"/>
            </a:lnSpc>
            <a:spcBef>
              <a:spcPct val="0"/>
            </a:spcBef>
            <a:spcAft>
              <a:spcPct val="35000"/>
            </a:spcAft>
          </a:pPr>
          <a:r>
            <a:rPr lang="en-US" altLang="zh-CN">
              <a:latin typeface="Times New Roman" panose="02020603050405020304" charset="0"/>
              <a:cs typeface="Times New Roman" panose="02020603050405020304" charset="0"/>
            </a:rPr>
            <a:t>2.</a:t>
          </a:r>
          <a:r>
            <a:rPr lang="zh-CN" altLang="en-US">
              <a:latin typeface="Times New Roman" panose="02020603050405020304" charset="0"/>
              <a:cs typeface="Times New Roman" panose="02020603050405020304" charset="0"/>
            </a:rPr>
            <a:t>紧密围绕安全</a:t>
          </a:r>
          <a:endParaRPr lang="zh-CN" altLang="en-US">
            <a:latin typeface="Times New Roman" panose="02020603050405020304" charset="0"/>
            <a:cs typeface="Times New Roman" panose="02020603050405020304" charset="0"/>
          </a:endParaRPr>
        </a:p>
        <a:p>
          <a:pPr>
            <a:lnSpc>
              <a:spcPct val="100000"/>
            </a:lnSpc>
            <a:spcBef>
              <a:spcPct val="0"/>
            </a:spcBef>
            <a:spcAft>
              <a:spcPct val="35000"/>
            </a:spcAft>
          </a:pPr>
          <a:r>
            <a:rPr lang="zh-CN" altLang="en-US">
              <a:latin typeface="Times New Roman" panose="02020603050405020304" charset="0"/>
              <a:cs typeface="Times New Roman" panose="02020603050405020304" charset="0"/>
            </a:rPr>
            <a:t>生产工作实际</a:t>
          </a:r>
          <a:r>
            <a:rPr lang="zh-CN" altLang="en-US">
              <a:latin typeface="Times New Roman" panose="02020603050405020304" charset="0"/>
              <a:cs typeface="Times New Roman" panose="02020603050405020304" charset="0"/>
            </a:rPr>
            <a:t/>
          </a:r>
          <a:endParaRPr lang="zh-CN" altLang="en-US">
            <a:latin typeface="Times New Roman" panose="02020603050405020304" charset="0"/>
            <a:cs typeface="Times New Roman" panose="02020603050405020304" charset="0"/>
          </a:endParaRPr>
        </a:p>
      </dgm:t>
    </dgm:pt>
    <dgm:pt modelId="{0FBEE49D-B4F4-4FDC-A0B8-82C9EAE8FC49}" cxnId="{40586728-D07B-42BF-A9E4-7E1B870CEA6D}" type="parTrans">
      <dgm:prSet/>
      <dgm:spPr/>
      <dgm:t>
        <a:bodyPr/>
        <a:p>
          <a:endParaRPr lang="zh-CN" altLang="en-US"/>
        </a:p>
      </dgm:t>
    </dgm:pt>
    <dgm:pt modelId="{A5DEF5B1-D3B3-42ED-86C6-DE0BFE8F1D5E}" cxnId="{40586728-D07B-42BF-A9E4-7E1B870CEA6D}" type="sibTrans">
      <dgm:prSet/>
      <dgm:spPr/>
      <dgm:t>
        <a:bodyPr/>
        <a:p>
          <a:endParaRPr lang="zh-CN" altLang="en-US"/>
        </a:p>
      </dgm:t>
    </dgm:pt>
    <dgm:pt modelId="{012E2374-9848-4A3A-A4CB-AB21E01F47B2}">
      <dgm:prSet phldrT="[文本]" phldr="0" custT="0"/>
      <dgm:spPr/>
      <dgm:t>
        <a:bodyPr vert="horz" wrap="square"/>
        <a:p>
          <a:pPr>
            <a:lnSpc>
              <a:spcPct val="100000"/>
            </a:lnSpc>
            <a:spcBef>
              <a:spcPct val="0"/>
            </a:spcBef>
            <a:spcAft>
              <a:spcPct val="35000"/>
            </a:spcAft>
          </a:pPr>
          <a:r>
            <a:rPr lang="en-US" altLang="zh-CN">
              <a:latin typeface="Times New Roman" panose="02020603050405020304" charset="0"/>
              <a:cs typeface="Times New Roman" panose="02020603050405020304" charset="0"/>
            </a:rPr>
            <a:t>3.</a:t>
          </a:r>
          <a:r>
            <a:rPr lang="zh-CN" altLang="en-US">
              <a:latin typeface="Times New Roman" panose="02020603050405020304" charset="0"/>
              <a:cs typeface="Times New Roman" panose="02020603050405020304" charset="0"/>
            </a:rPr>
            <a:t>聚焦安全生产</a:t>
          </a:r>
          <a:endParaRPr lang="zh-CN" altLang="en-US">
            <a:latin typeface="Times New Roman" panose="02020603050405020304" charset="0"/>
            <a:cs typeface="Times New Roman" panose="02020603050405020304" charset="0"/>
          </a:endParaRPr>
        </a:p>
        <a:p>
          <a:pPr>
            <a:lnSpc>
              <a:spcPct val="100000"/>
            </a:lnSpc>
            <a:spcBef>
              <a:spcPct val="0"/>
            </a:spcBef>
            <a:spcAft>
              <a:spcPct val="35000"/>
            </a:spcAft>
          </a:pPr>
          <a:r>
            <a:rPr lang="zh-CN" altLang="en-US">
              <a:latin typeface="Times New Roman" panose="02020603050405020304" charset="0"/>
              <a:cs typeface="Times New Roman" panose="02020603050405020304" charset="0"/>
            </a:rPr>
            <a:t>难题</a:t>
          </a:r>
          <a:r>
            <a:rPr lang="zh-CN" altLang="en-US">
              <a:latin typeface="Times New Roman" panose="02020603050405020304" charset="0"/>
              <a:cs typeface="Times New Roman" panose="02020603050405020304" charset="0"/>
            </a:rPr>
            <a:t/>
          </a:r>
          <a:endParaRPr lang="zh-CN" altLang="en-US">
            <a:latin typeface="Times New Roman" panose="02020603050405020304" charset="0"/>
            <a:cs typeface="Times New Roman" panose="02020603050405020304" charset="0"/>
          </a:endParaRPr>
        </a:p>
      </dgm:t>
    </dgm:pt>
    <dgm:pt modelId="{62C7854A-82A8-4FC8-9834-5F3449F276F1}" cxnId="{754728BF-F873-4F42-A386-951E6854D1D1}" type="parTrans">
      <dgm:prSet/>
      <dgm:spPr/>
      <dgm:t>
        <a:bodyPr/>
        <a:p>
          <a:endParaRPr lang="zh-CN" altLang="en-US"/>
        </a:p>
      </dgm:t>
    </dgm:pt>
    <dgm:pt modelId="{AEF6F788-4997-4B27-9CA3-00098FDB30A5}" cxnId="{754728BF-F873-4F42-A386-951E6854D1D1}" type="sibTrans">
      <dgm:prSet/>
      <dgm:spPr/>
      <dgm:t>
        <a:bodyPr/>
        <a:p>
          <a:endParaRPr lang="zh-CN" altLang="en-US"/>
        </a:p>
      </dgm:t>
    </dgm:pt>
    <dgm:pt modelId="{7445BF43-8F4F-4601-8E54-44F36454B2AE}">
      <dgm:prSet phldrT="[文本]" phldr="0" custT="0"/>
      <dgm:spPr/>
      <dgm:t>
        <a:bodyPr vert="horz" wrap="square"/>
        <a:p>
          <a:pPr>
            <a:lnSpc>
              <a:spcPct val="100000"/>
            </a:lnSpc>
            <a:spcBef>
              <a:spcPct val="0"/>
            </a:spcBef>
            <a:spcAft>
              <a:spcPct val="35000"/>
            </a:spcAft>
          </a:pPr>
          <a:r>
            <a:rPr lang="en-US" altLang="zh-CN">
              <a:latin typeface="Times New Roman" panose="02020603050405020304" charset="0"/>
              <a:cs typeface="Times New Roman" panose="02020603050405020304" charset="0"/>
            </a:rPr>
            <a:t>4.</a:t>
          </a:r>
          <a:r>
            <a:rPr lang="zh-CN" altLang="en-US">
              <a:latin typeface="Times New Roman" panose="02020603050405020304" charset="0"/>
              <a:cs typeface="Times New Roman" panose="02020603050405020304" charset="0"/>
            </a:rPr>
            <a:t>统筹推进安全生产领域法治建设</a:t>
          </a:r>
          <a:r>
            <a:rPr lang="zh-CN" altLang="en-US">
              <a:latin typeface="Times New Roman" panose="02020603050405020304" charset="0"/>
              <a:cs typeface="Times New Roman" panose="02020603050405020304" charset="0"/>
            </a:rPr>
            <a:t/>
          </a:r>
          <a:endParaRPr lang="zh-CN" altLang="en-US">
            <a:latin typeface="Times New Roman" panose="02020603050405020304" charset="0"/>
            <a:cs typeface="Times New Roman" panose="02020603050405020304" charset="0"/>
          </a:endParaRPr>
        </a:p>
      </dgm:t>
    </dgm:pt>
    <dgm:pt modelId="{0F92155C-AC9D-4FA3-A8E0-B855B2434614}" cxnId="{3E3FC2E7-40FB-4960-B592-918B98A064D6}" type="parTrans">
      <dgm:prSet/>
      <dgm:spPr/>
      <dgm:t>
        <a:bodyPr/>
        <a:p>
          <a:endParaRPr lang="zh-CN" altLang="en-US"/>
        </a:p>
      </dgm:t>
    </dgm:pt>
    <dgm:pt modelId="{053FC03B-A92E-4CAC-B45E-1DF4D29ECD7A}" cxnId="{3E3FC2E7-40FB-4960-B592-918B98A064D6}" type="sibTrans">
      <dgm:prSet/>
      <dgm:spPr/>
      <dgm:t>
        <a:bodyPr/>
        <a:p>
          <a:endParaRPr lang="zh-CN" altLang="en-US"/>
        </a:p>
      </dgm:t>
    </dgm:pt>
    <dgm:pt modelId="{6509179F-ACA4-4700-A36E-219FB6C410E8}">
      <dgm:prSet phldrT="[文本]" phldr="0" custT="0"/>
      <dgm:spPr/>
      <dgm:t>
        <a:bodyPr vert="horz" wrap="square"/>
        <a:p>
          <a:pPr>
            <a:lnSpc>
              <a:spcPct val="100000"/>
            </a:lnSpc>
            <a:spcBef>
              <a:spcPct val="0"/>
            </a:spcBef>
            <a:spcAft>
              <a:spcPct val="35000"/>
            </a:spcAft>
          </a:pPr>
          <a:r>
            <a:rPr lang="en-US" altLang="zh-CN">
              <a:latin typeface="Times New Roman" panose="02020603050405020304" charset="0"/>
              <a:cs typeface="Times New Roman" panose="02020603050405020304" charset="0"/>
            </a:rPr>
            <a:t>5.</a:t>
          </a:r>
          <a:r>
            <a:rPr lang="zh-CN" altLang="en-US">
              <a:latin typeface="Times New Roman" panose="02020603050405020304" charset="0"/>
              <a:cs typeface="Times New Roman" panose="02020603050405020304" charset="0"/>
            </a:rPr>
            <a:t>及时健全安全生产领域法治体系</a:t>
          </a:r>
          <a:r>
            <a:rPr lang="zh-CN" altLang="en-US">
              <a:latin typeface="Times New Roman" panose="02020603050405020304" charset="0"/>
              <a:cs typeface="Times New Roman" panose="02020603050405020304" charset="0"/>
            </a:rPr>
            <a:t/>
          </a:r>
          <a:endParaRPr lang="zh-CN" altLang="en-US">
            <a:latin typeface="Times New Roman" panose="02020603050405020304" charset="0"/>
            <a:cs typeface="Times New Roman" panose="02020603050405020304" charset="0"/>
          </a:endParaRPr>
        </a:p>
      </dgm:t>
    </dgm:pt>
    <dgm:pt modelId="{71565FF3-755E-45E8-BA70-1F310FD4C06B}" cxnId="{CD844B97-81EA-473C-B514-BF7BAB35829A}" type="parTrans">
      <dgm:prSet/>
      <dgm:spPr/>
      <dgm:t>
        <a:bodyPr/>
        <a:p>
          <a:endParaRPr lang="zh-CN" altLang="en-US"/>
        </a:p>
      </dgm:t>
    </dgm:pt>
    <dgm:pt modelId="{7D36E41E-D04A-42FB-96E3-A252BA9520CB}" cxnId="{CD844B97-81EA-473C-B514-BF7BAB35829A}" type="sibTrans">
      <dgm:prSet/>
      <dgm:spPr/>
      <dgm:t>
        <a:bodyPr/>
        <a:p>
          <a:endParaRPr lang="zh-CN" altLang="en-US"/>
        </a:p>
      </dgm:t>
    </dgm:pt>
    <dgm:pt modelId="{6263A432-66E8-42C0-87B1-FDFFB789EC9E}" type="pres">
      <dgm:prSet presAssocID="{A69767EC-45A5-4690-BD18-E11B67407D41}" presName="diagram" presStyleCnt="0">
        <dgm:presLayoutVars>
          <dgm:dir/>
          <dgm:resizeHandles val="exact"/>
        </dgm:presLayoutVars>
      </dgm:prSet>
      <dgm:spPr/>
    </dgm:pt>
    <dgm:pt modelId="{45BC76BB-AE4B-4A92-A58B-7E063DBD1E24}" type="pres">
      <dgm:prSet presAssocID="{9B6BB80D-CE45-4175-8E2D-4905C0D010CD}" presName="node" presStyleLbl="node1" presStyleIdx="0" presStyleCnt="5">
        <dgm:presLayoutVars>
          <dgm:bulletEnabled val="1"/>
        </dgm:presLayoutVars>
      </dgm:prSet>
      <dgm:spPr/>
    </dgm:pt>
    <dgm:pt modelId="{27FEB09D-0795-4328-AC3A-216994F3D6B6}" type="pres">
      <dgm:prSet presAssocID="{59718BFC-7461-43EC-A70B-78CAAE8F9086}" presName="sibTrans" presStyleCnt="0"/>
      <dgm:spPr/>
    </dgm:pt>
    <dgm:pt modelId="{847E901F-75F0-4307-BA30-D30DEFF4E488}" type="pres">
      <dgm:prSet presAssocID="{4FA167C7-41CD-4946-9FE3-982B93A7A123}" presName="node" presStyleLbl="node1" presStyleIdx="1" presStyleCnt="5">
        <dgm:presLayoutVars>
          <dgm:bulletEnabled val="1"/>
        </dgm:presLayoutVars>
      </dgm:prSet>
      <dgm:spPr/>
    </dgm:pt>
    <dgm:pt modelId="{53665879-D2CA-4AD3-85DF-9C98D3EE79E3}" type="pres">
      <dgm:prSet presAssocID="{A5DEF5B1-D3B3-42ED-86C6-DE0BFE8F1D5E}" presName="sibTrans" presStyleCnt="0"/>
      <dgm:spPr/>
    </dgm:pt>
    <dgm:pt modelId="{43B36D94-2B60-4FDF-86E6-EEE9BC8470EF}" type="pres">
      <dgm:prSet presAssocID="{012E2374-9848-4A3A-A4CB-AB21E01F47B2}" presName="node" presStyleLbl="node1" presStyleIdx="2" presStyleCnt="5">
        <dgm:presLayoutVars>
          <dgm:bulletEnabled val="1"/>
        </dgm:presLayoutVars>
      </dgm:prSet>
      <dgm:spPr/>
    </dgm:pt>
    <dgm:pt modelId="{E204F384-F171-43F9-9CC1-375ABE603CAC}" type="pres">
      <dgm:prSet presAssocID="{AEF6F788-4997-4B27-9CA3-00098FDB30A5}" presName="sibTrans" presStyleCnt="0"/>
      <dgm:spPr/>
    </dgm:pt>
    <dgm:pt modelId="{20B5779C-E87E-412E-8710-5EC38FEF4CEE}" type="pres">
      <dgm:prSet presAssocID="{7445BF43-8F4F-4601-8E54-44F36454B2AE}" presName="node" presStyleLbl="node1" presStyleIdx="3" presStyleCnt="5">
        <dgm:presLayoutVars>
          <dgm:bulletEnabled val="1"/>
        </dgm:presLayoutVars>
      </dgm:prSet>
      <dgm:spPr/>
    </dgm:pt>
    <dgm:pt modelId="{BF172A2B-4638-4663-910A-85711461A2EC}" type="pres">
      <dgm:prSet presAssocID="{053FC03B-A92E-4CAC-B45E-1DF4D29ECD7A}" presName="sibTrans" presStyleCnt="0"/>
      <dgm:spPr/>
    </dgm:pt>
    <dgm:pt modelId="{40824626-A253-450E-83D8-4E8EE145074C}" type="pres">
      <dgm:prSet presAssocID="{6509179F-ACA4-4700-A36E-219FB6C410E8}" presName="node" presStyleLbl="node1" presStyleIdx="4" presStyleCnt="5">
        <dgm:presLayoutVars>
          <dgm:bulletEnabled val="1"/>
        </dgm:presLayoutVars>
      </dgm:prSet>
      <dgm:spPr/>
    </dgm:pt>
  </dgm:ptLst>
  <dgm:cxnLst>
    <dgm:cxn modelId="{AB6EE965-9684-478C-B523-98EBD19AD847}" srcId="{A69767EC-45A5-4690-BD18-E11B67407D41}" destId="{9B6BB80D-CE45-4175-8E2D-4905C0D010CD}" srcOrd="0" destOrd="0" parTransId="{BB1D02B8-EBBE-4750-81F7-841715D8CAD2}" sibTransId="{59718BFC-7461-43EC-A70B-78CAAE8F9086}"/>
    <dgm:cxn modelId="{40586728-D07B-42BF-A9E4-7E1B870CEA6D}" srcId="{A69767EC-45A5-4690-BD18-E11B67407D41}" destId="{4FA167C7-41CD-4946-9FE3-982B93A7A123}" srcOrd="1" destOrd="0" parTransId="{0FBEE49D-B4F4-4FDC-A0B8-82C9EAE8FC49}" sibTransId="{A5DEF5B1-D3B3-42ED-86C6-DE0BFE8F1D5E}"/>
    <dgm:cxn modelId="{754728BF-F873-4F42-A386-951E6854D1D1}" srcId="{A69767EC-45A5-4690-BD18-E11B67407D41}" destId="{012E2374-9848-4A3A-A4CB-AB21E01F47B2}" srcOrd="2" destOrd="0" parTransId="{62C7854A-82A8-4FC8-9834-5F3449F276F1}" sibTransId="{AEF6F788-4997-4B27-9CA3-00098FDB30A5}"/>
    <dgm:cxn modelId="{3E3FC2E7-40FB-4960-B592-918B98A064D6}" srcId="{A69767EC-45A5-4690-BD18-E11B67407D41}" destId="{7445BF43-8F4F-4601-8E54-44F36454B2AE}" srcOrd="3" destOrd="0" parTransId="{0F92155C-AC9D-4FA3-A8E0-B855B2434614}" sibTransId="{053FC03B-A92E-4CAC-B45E-1DF4D29ECD7A}"/>
    <dgm:cxn modelId="{CD844B97-81EA-473C-B514-BF7BAB35829A}" srcId="{A69767EC-45A5-4690-BD18-E11B67407D41}" destId="{6509179F-ACA4-4700-A36E-219FB6C410E8}" srcOrd="4" destOrd="0" parTransId="{71565FF3-755E-45E8-BA70-1F310FD4C06B}" sibTransId="{7D36E41E-D04A-42FB-96E3-A252BA9520CB}"/>
    <dgm:cxn modelId="{9EF4C3BA-C9D0-452E-9F49-EE02F9A64805}" type="presOf" srcId="{A69767EC-45A5-4690-BD18-E11B67407D41}" destId="{6263A432-66E8-42C0-87B1-FDFFB789EC9E}" srcOrd="0" destOrd="0" presId="urn:microsoft.com/office/officeart/2005/8/layout/default"/>
    <dgm:cxn modelId="{F22B079E-C45F-438C-BCEF-11B4323DC027}" type="presParOf" srcId="{6263A432-66E8-42C0-87B1-FDFFB789EC9E}" destId="{45BC76BB-AE4B-4A92-A58B-7E063DBD1E24}" srcOrd="0" destOrd="0" presId="urn:microsoft.com/office/officeart/2005/8/layout/default"/>
    <dgm:cxn modelId="{33CD0985-6BCC-4336-956C-40E15BD60AC6}" type="presOf" srcId="{9B6BB80D-CE45-4175-8E2D-4905C0D010CD}" destId="{45BC76BB-AE4B-4A92-A58B-7E063DBD1E24}" srcOrd="0" destOrd="0" presId="urn:microsoft.com/office/officeart/2005/8/layout/default"/>
    <dgm:cxn modelId="{E185DE2E-B340-4F7A-8FD2-A6D412333D9D}" type="presParOf" srcId="{6263A432-66E8-42C0-87B1-FDFFB789EC9E}" destId="{27FEB09D-0795-4328-AC3A-216994F3D6B6}" srcOrd="1" destOrd="0" presId="urn:microsoft.com/office/officeart/2005/8/layout/default"/>
    <dgm:cxn modelId="{1F7FE48F-5D40-44DE-9829-8EF658D1C619}" type="presParOf" srcId="{6263A432-66E8-42C0-87B1-FDFFB789EC9E}" destId="{847E901F-75F0-4307-BA30-D30DEFF4E488}" srcOrd="2" destOrd="0" presId="urn:microsoft.com/office/officeart/2005/8/layout/default"/>
    <dgm:cxn modelId="{5E8AF993-FA7D-416F-BE0C-FF1AE883B663}" type="presOf" srcId="{4FA167C7-41CD-4946-9FE3-982B93A7A123}" destId="{847E901F-75F0-4307-BA30-D30DEFF4E488}" srcOrd="0" destOrd="0" presId="urn:microsoft.com/office/officeart/2005/8/layout/default"/>
    <dgm:cxn modelId="{54BCD93A-ABAB-41C4-A9A6-906A2DB93AB0}" type="presParOf" srcId="{6263A432-66E8-42C0-87B1-FDFFB789EC9E}" destId="{53665879-D2CA-4AD3-85DF-9C98D3EE79E3}" srcOrd="3" destOrd="0" presId="urn:microsoft.com/office/officeart/2005/8/layout/default"/>
    <dgm:cxn modelId="{21FFBA81-E5B8-4075-A849-FBE1581B1336}" type="presParOf" srcId="{6263A432-66E8-42C0-87B1-FDFFB789EC9E}" destId="{43B36D94-2B60-4FDF-86E6-EEE9BC8470EF}" srcOrd="4" destOrd="0" presId="urn:microsoft.com/office/officeart/2005/8/layout/default"/>
    <dgm:cxn modelId="{E4B1D71A-D142-4C3B-83AC-4E937AE92809}" type="presOf" srcId="{012E2374-9848-4A3A-A4CB-AB21E01F47B2}" destId="{43B36D94-2B60-4FDF-86E6-EEE9BC8470EF}" srcOrd="0" destOrd="0" presId="urn:microsoft.com/office/officeart/2005/8/layout/default"/>
    <dgm:cxn modelId="{10DC5170-9DFC-4D0D-9854-A535C105C141}" type="presParOf" srcId="{6263A432-66E8-42C0-87B1-FDFFB789EC9E}" destId="{E204F384-F171-43F9-9CC1-375ABE603CAC}" srcOrd="5" destOrd="0" presId="urn:microsoft.com/office/officeart/2005/8/layout/default"/>
    <dgm:cxn modelId="{8A10DFF8-8E80-40EC-B3D0-924473FE7668}" type="presParOf" srcId="{6263A432-66E8-42C0-87B1-FDFFB789EC9E}" destId="{20B5779C-E87E-412E-8710-5EC38FEF4CEE}" srcOrd="6" destOrd="0" presId="urn:microsoft.com/office/officeart/2005/8/layout/default"/>
    <dgm:cxn modelId="{0F266B78-67F6-489E-97D2-7F6E404EC289}" type="presOf" srcId="{7445BF43-8F4F-4601-8E54-44F36454B2AE}" destId="{20B5779C-E87E-412E-8710-5EC38FEF4CEE}" srcOrd="0" destOrd="0" presId="urn:microsoft.com/office/officeart/2005/8/layout/default"/>
    <dgm:cxn modelId="{788181BB-03CE-4537-941F-5EE68940B975}" type="presParOf" srcId="{6263A432-66E8-42C0-87B1-FDFFB789EC9E}" destId="{BF172A2B-4638-4663-910A-85711461A2EC}" srcOrd="7" destOrd="0" presId="urn:microsoft.com/office/officeart/2005/8/layout/default"/>
    <dgm:cxn modelId="{38FBCDDC-5F5A-40CE-A95E-85EBE7A917E5}" type="presParOf" srcId="{6263A432-66E8-42C0-87B1-FDFFB789EC9E}" destId="{40824626-A253-450E-83D8-4E8EE145074C}" srcOrd="8" destOrd="0" presId="urn:microsoft.com/office/officeart/2005/8/layout/default"/>
    <dgm:cxn modelId="{C03AAE42-65A1-42B6-BB13-E970B5DFF525}" type="presOf" srcId="{6509179F-ACA4-4700-A36E-219FB6C410E8}" destId="{40824626-A253-450E-83D8-4E8EE145074C}"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6B84C11-07A7-41F5-8B9A-39D0ACB1BF53}" type="doc">
      <dgm:prSet loTypeId="urn:microsoft.com/office/officeart/2005/8/layout/vProcess5" loCatId="process" qsTypeId="urn:microsoft.com/office/officeart/2005/8/quickstyle/simple1" qsCatId="simple" csTypeId="urn:microsoft.com/office/officeart/2005/8/colors/accent1_2" csCatId="accent1" phldr="0"/>
      <dgm:spPr/>
      <dgm:t>
        <a:bodyPr/>
        <a:p>
          <a:endParaRPr lang="zh-CN" altLang="en-US"/>
        </a:p>
      </dgm:t>
    </dgm:pt>
    <dgm:pt modelId="{97A8C2AA-AE5F-4DE0-91B1-F0E85C273E74}">
      <dgm:prSet phldrT="[文本]" phldr="0" custT="0"/>
      <dgm:spPr/>
      <dgm:t>
        <a:bodyPr vert="horz" wrap="square"/>
        <a:p>
          <a:pPr>
            <a:lnSpc>
              <a:spcPct val="100000"/>
            </a:lnSpc>
            <a:spcBef>
              <a:spcPct val="0"/>
            </a:spcBef>
            <a:spcAft>
              <a:spcPct val="35000"/>
            </a:spcAft>
          </a:pPr>
          <a:r>
            <a:rPr lang="zh-CN" altLang="en-US"/>
            <a:t>一是贯彻落实决策部署，确保转化执行到位。</a:t>
          </a:r>
          <a:endParaRPr lang="zh-CN" altLang="en-US"/>
        </a:p>
      </dgm:t>
    </dgm:pt>
    <dgm:pt modelId="{5477065E-AD40-40AD-B851-169D32D6F57B}" cxnId="{0DD70DE5-06AC-4A23-AC01-6D1C452D3FC6}" type="parTrans">
      <dgm:prSet/>
      <dgm:spPr/>
      <dgm:t>
        <a:bodyPr/>
        <a:p>
          <a:endParaRPr lang="zh-CN" altLang="en-US"/>
        </a:p>
      </dgm:t>
    </dgm:pt>
    <dgm:pt modelId="{DD01B2A3-2986-44EB-899A-2EB74CB0A2FA}" cxnId="{0DD70DE5-06AC-4A23-AC01-6D1C452D3FC6}" type="sibTrans">
      <dgm:prSet/>
      <dgm:spPr/>
      <dgm:t>
        <a:bodyPr/>
        <a:p>
          <a:endParaRPr lang="zh-CN" altLang="en-US"/>
        </a:p>
      </dgm:t>
    </dgm:pt>
    <dgm:pt modelId="{8ED20423-F7C2-4DAC-B9CC-17F08874BF3A}">
      <dgm:prSet phldrT="[文本]" phldr="0" custT="0"/>
      <dgm:spPr/>
      <dgm:t>
        <a:bodyPr vert="horz" wrap="square"/>
        <a:p>
          <a:pPr>
            <a:lnSpc>
              <a:spcPct val="100000"/>
            </a:lnSpc>
            <a:spcBef>
              <a:spcPct val="0"/>
            </a:spcBef>
            <a:spcAft>
              <a:spcPct val="35000"/>
            </a:spcAft>
          </a:pPr>
          <a:r>
            <a:rPr lang="zh-CN" altLang="en-US"/>
            <a:t>二是始终坚持问题导向，统筹兼顾安全发展。</a:t>
          </a:r>
          <a:endParaRPr lang="zh-CN" altLang="en-US"/>
        </a:p>
      </dgm:t>
    </dgm:pt>
    <dgm:pt modelId="{6A6DCCB9-B9C9-4F02-8372-40D5BB3E2726}" cxnId="{38ADCF14-3E96-4F39-A46F-4DF96108E038}" type="parTrans">
      <dgm:prSet/>
      <dgm:spPr/>
      <dgm:t>
        <a:bodyPr/>
        <a:p>
          <a:endParaRPr lang="zh-CN" altLang="en-US"/>
        </a:p>
      </dgm:t>
    </dgm:pt>
    <dgm:pt modelId="{183EE679-6E63-4B49-9665-FE19B4A2F12A}" cxnId="{38ADCF14-3E96-4F39-A46F-4DF96108E038}" type="sibTrans">
      <dgm:prSet/>
      <dgm:spPr/>
      <dgm:t>
        <a:bodyPr/>
        <a:p>
          <a:endParaRPr lang="zh-CN" altLang="en-US"/>
        </a:p>
      </dgm:t>
    </dgm:pt>
    <dgm:pt modelId="{D4BD55C7-AC3C-43FC-8A67-85D9B43F95ED}">
      <dgm:prSet phldrT="[文本]" phldr="0" custT="0"/>
      <dgm:spPr/>
      <dgm:t>
        <a:bodyPr vert="horz" wrap="square"/>
        <a:p>
          <a:pPr>
            <a:lnSpc>
              <a:spcPct val="100000"/>
            </a:lnSpc>
            <a:spcBef>
              <a:spcPct val="0"/>
            </a:spcBef>
            <a:spcAft>
              <a:spcPct val="35000"/>
            </a:spcAft>
          </a:pPr>
          <a:r>
            <a:rPr lang="zh-CN" altLang="en-US"/>
            <a:t>三是压实企业主体责任，增强安全生产能力。</a:t>
          </a:r>
          <a:endParaRPr lang="zh-CN" altLang="en-US"/>
        </a:p>
      </dgm:t>
    </dgm:pt>
    <dgm:pt modelId="{0E3D13F2-5377-4EE3-8062-8626E5770718}" cxnId="{3879B4E9-7E4B-42F4-96BD-D442ED828796}" type="parTrans">
      <dgm:prSet/>
      <dgm:spPr/>
      <dgm:t>
        <a:bodyPr/>
        <a:p>
          <a:endParaRPr lang="zh-CN" altLang="en-US"/>
        </a:p>
      </dgm:t>
    </dgm:pt>
    <dgm:pt modelId="{767768A6-72C8-4B98-98E5-B01A1C804B6A}" cxnId="{3879B4E9-7E4B-42F4-96BD-D442ED828796}" type="sibTrans">
      <dgm:prSet/>
      <dgm:spPr/>
      <dgm:t>
        <a:bodyPr/>
        <a:p>
          <a:endParaRPr lang="zh-CN" altLang="en-US"/>
        </a:p>
      </dgm:t>
    </dgm:pt>
    <dgm:pt modelId="{00AD7732-FE03-4B54-921B-01E163F75AF0}">
      <dgm:prSet phldr="0" custT="0"/>
      <dgm:spPr/>
      <dgm:t>
        <a:bodyPr vert="horz" wrap="square"/>
        <a:p>
          <a:pPr>
            <a:lnSpc>
              <a:spcPct val="100000"/>
            </a:lnSpc>
            <a:spcBef>
              <a:spcPct val="0"/>
            </a:spcBef>
            <a:spcAft>
              <a:spcPct val="35000"/>
            </a:spcAft>
          </a:pPr>
          <a:r>
            <a:rPr altLang="en-US"/>
            <a:t>四是强化政府监督管理，加大违法处罚力度。</a:t>
          </a:r>
          <a:endParaRPr altLang="en-US"/>
        </a:p>
      </dgm:t>
    </dgm:pt>
    <dgm:pt modelId="{B48F7F5D-CC19-49DA-B782-EC6E6A4FBCE9}" cxnId="{5C5EEAC8-F33B-443A-8ED9-29A927286340}" type="parTrans">
      <dgm:prSet/>
      <dgm:spPr/>
    </dgm:pt>
    <dgm:pt modelId="{48894FD0-179C-4B0D-BC2F-D2E8E0B83340}" cxnId="{5C5EEAC8-F33B-443A-8ED9-29A927286340}" type="sibTrans">
      <dgm:prSet/>
      <dgm:spPr/>
    </dgm:pt>
    <dgm:pt modelId="{EBE81508-B149-4B3C-B231-97BF5F08472D}" type="pres">
      <dgm:prSet presAssocID="{46B84C11-07A7-41F5-8B9A-39D0ACB1BF53}" presName="outerComposite" presStyleCnt="0">
        <dgm:presLayoutVars>
          <dgm:chMax val="5"/>
          <dgm:dir/>
          <dgm:resizeHandles val="exact"/>
        </dgm:presLayoutVars>
      </dgm:prSet>
      <dgm:spPr/>
    </dgm:pt>
    <dgm:pt modelId="{526F08A7-0F36-4A10-9552-DD6C2051F03D}" type="pres">
      <dgm:prSet presAssocID="{46B84C11-07A7-41F5-8B9A-39D0ACB1BF53}" presName="dummyMaxCanvas" presStyleCnt="0">
        <dgm:presLayoutVars/>
      </dgm:prSet>
      <dgm:spPr/>
    </dgm:pt>
    <dgm:pt modelId="{477D240D-D200-4915-91BD-BEEA844556F3}" type="pres">
      <dgm:prSet presAssocID="{46B84C11-07A7-41F5-8B9A-39D0ACB1BF53}" presName="FourNodes_1" presStyleLbl="node1" presStyleIdx="0" presStyleCnt="4">
        <dgm:presLayoutVars>
          <dgm:bulletEnabled val="1"/>
        </dgm:presLayoutVars>
      </dgm:prSet>
      <dgm:spPr/>
    </dgm:pt>
    <dgm:pt modelId="{5D304802-BF43-40DE-9012-658EE6DA87A8}" type="pres">
      <dgm:prSet presAssocID="{46B84C11-07A7-41F5-8B9A-39D0ACB1BF53}" presName="FourNodes_2" presStyleLbl="node1" presStyleIdx="1" presStyleCnt="4">
        <dgm:presLayoutVars>
          <dgm:bulletEnabled val="1"/>
        </dgm:presLayoutVars>
      </dgm:prSet>
      <dgm:spPr/>
    </dgm:pt>
    <dgm:pt modelId="{091762E7-469B-4A33-9258-91D56337D973}" type="pres">
      <dgm:prSet presAssocID="{46B84C11-07A7-41F5-8B9A-39D0ACB1BF53}" presName="FourNodes_3" presStyleLbl="node1" presStyleIdx="2" presStyleCnt="4">
        <dgm:presLayoutVars>
          <dgm:bulletEnabled val="1"/>
        </dgm:presLayoutVars>
      </dgm:prSet>
      <dgm:spPr/>
    </dgm:pt>
    <dgm:pt modelId="{FBEF77CA-62B0-4414-BC12-6B54A100EF3E}" type="pres">
      <dgm:prSet presAssocID="{46B84C11-07A7-41F5-8B9A-39D0ACB1BF53}" presName="FourNodes_4" presStyleLbl="node1" presStyleIdx="3" presStyleCnt="4">
        <dgm:presLayoutVars>
          <dgm:bulletEnabled val="1"/>
        </dgm:presLayoutVars>
      </dgm:prSet>
      <dgm:spPr/>
    </dgm:pt>
    <dgm:pt modelId="{28494F26-FFD5-4849-B5B8-CCD67BE78865}" type="pres">
      <dgm:prSet presAssocID="{46B84C11-07A7-41F5-8B9A-39D0ACB1BF53}" presName="FourConn_1-2" presStyleLbl="fgAccFollowNode1" presStyleIdx="0" presStyleCnt="3">
        <dgm:presLayoutVars>
          <dgm:bulletEnabled val="1"/>
        </dgm:presLayoutVars>
      </dgm:prSet>
      <dgm:spPr/>
    </dgm:pt>
    <dgm:pt modelId="{D552BABD-CB3F-4A66-94E1-B6CD9BDA534D}" type="pres">
      <dgm:prSet presAssocID="{46B84C11-07A7-41F5-8B9A-39D0ACB1BF53}" presName="FourConn_2-3" presStyleLbl="fgAccFollowNode1" presStyleIdx="1" presStyleCnt="3">
        <dgm:presLayoutVars>
          <dgm:bulletEnabled val="1"/>
        </dgm:presLayoutVars>
      </dgm:prSet>
      <dgm:spPr/>
    </dgm:pt>
    <dgm:pt modelId="{F52C3A8D-9BD4-4C83-BE57-F9D2157C0091}" type="pres">
      <dgm:prSet presAssocID="{46B84C11-07A7-41F5-8B9A-39D0ACB1BF53}" presName="FourConn_3-4" presStyleLbl="fgAccFollowNode1" presStyleIdx="2" presStyleCnt="3">
        <dgm:presLayoutVars>
          <dgm:bulletEnabled val="1"/>
        </dgm:presLayoutVars>
      </dgm:prSet>
      <dgm:spPr/>
    </dgm:pt>
    <dgm:pt modelId="{87C59E1B-78A1-4F20-A8BF-E1BD8F22506C}" type="pres">
      <dgm:prSet presAssocID="{46B84C11-07A7-41F5-8B9A-39D0ACB1BF53}" presName="FourNodes_1_text" presStyleCnt="0">
        <dgm:presLayoutVars>
          <dgm:bulletEnabled val="1"/>
        </dgm:presLayoutVars>
      </dgm:prSet>
      <dgm:spPr/>
    </dgm:pt>
    <dgm:pt modelId="{5F2F2C60-B0C4-4F22-ABDA-824D0385CC02}" type="pres">
      <dgm:prSet presAssocID="{46B84C11-07A7-41F5-8B9A-39D0ACB1BF53}" presName="FourNodes_2_text" presStyleCnt="0">
        <dgm:presLayoutVars>
          <dgm:bulletEnabled val="1"/>
        </dgm:presLayoutVars>
      </dgm:prSet>
      <dgm:spPr/>
    </dgm:pt>
    <dgm:pt modelId="{A3A3586B-BAEF-4FED-8851-82FB5D34F571}" type="pres">
      <dgm:prSet presAssocID="{46B84C11-07A7-41F5-8B9A-39D0ACB1BF53}" presName="FourNodes_3_text" presStyleCnt="0">
        <dgm:presLayoutVars>
          <dgm:bulletEnabled val="1"/>
        </dgm:presLayoutVars>
      </dgm:prSet>
      <dgm:spPr/>
    </dgm:pt>
    <dgm:pt modelId="{F686D84B-40E4-48D2-9AEE-609FDAD1EDFF}" type="pres">
      <dgm:prSet presAssocID="{46B84C11-07A7-41F5-8B9A-39D0ACB1BF53}" presName="FourNodes_4_text" presStyleCnt="0">
        <dgm:presLayoutVars>
          <dgm:bulletEnabled val="1"/>
        </dgm:presLayoutVars>
      </dgm:prSet>
      <dgm:spPr/>
    </dgm:pt>
  </dgm:ptLst>
  <dgm:cxnLst>
    <dgm:cxn modelId="{0DD70DE5-06AC-4A23-AC01-6D1C452D3FC6}" srcId="{46B84C11-07A7-41F5-8B9A-39D0ACB1BF53}" destId="{97A8C2AA-AE5F-4DE0-91B1-F0E85C273E74}" srcOrd="0" destOrd="0" parTransId="{5477065E-AD40-40AD-B851-169D32D6F57B}" sibTransId="{DD01B2A3-2986-44EB-899A-2EB74CB0A2FA}"/>
    <dgm:cxn modelId="{38ADCF14-3E96-4F39-A46F-4DF96108E038}" srcId="{46B84C11-07A7-41F5-8B9A-39D0ACB1BF53}" destId="{8ED20423-F7C2-4DAC-B9CC-17F08874BF3A}" srcOrd="1" destOrd="0" parTransId="{6A6DCCB9-B9C9-4F02-8372-40D5BB3E2726}" sibTransId="{183EE679-6E63-4B49-9665-FE19B4A2F12A}"/>
    <dgm:cxn modelId="{3879B4E9-7E4B-42F4-96BD-D442ED828796}" srcId="{46B84C11-07A7-41F5-8B9A-39D0ACB1BF53}" destId="{D4BD55C7-AC3C-43FC-8A67-85D9B43F95ED}" srcOrd="2" destOrd="0" parTransId="{0E3D13F2-5377-4EE3-8062-8626E5770718}" sibTransId="{767768A6-72C8-4B98-98E5-B01A1C804B6A}"/>
    <dgm:cxn modelId="{5C5EEAC8-F33B-443A-8ED9-29A927286340}" srcId="{46B84C11-07A7-41F5-8B9A-39D0ACB1BF53}" destId="{00AD7732-FE03-4B54-921B-01E163F75AF0}" srcOrd="3" destOrd="0" parTransId="{B48F7F5D-CC19-49DA-B782-EC6E6A4FBCE9}" sibTransId="{48894FD0-179C-4B0D-BC2F-D2E8E0B83340}"/>
    <dgm:cxn modelId="{101244F3-42DF-44AE-84E7-6122D7716D76}" type="presOf" srcId="{46B84C11-07A7-41F5-8B9A-39D0ACB1BF53}" destId="{EBE81508-B149-4B3C-B231-97BF5F08472D}" srcOrd="0" destOrd="0" presId="urn:microsoft.com/office/officeart/2005/8/layout/vProcess5"/>
    <dgm:cxn modelId="{1E7E1471-3375-43ED-B655-319491E7B57B}" type="presParOf" srcId="{EBE81508-B149-4B3C-B231-97BF5F08472D}" destId="{526F08A7-0F36-4A10-9552-DD6C2051F03D}" srcOrd="0" destOrd="0" presId="urn:microsoft.com/office/officeart/2005/8/layout/vProcess5"/>
    <dgm:cxn modelId="{F86E96A4-78D7-45F1-8738-6CDB2597D9C3}" type="presParOf" srcId="{EBE81508-B149-4B3C-B231-97BF5F08472D}" destId="{477D240D-D200-4915-91BD-BEEA844556F3}" srcOrd="1" destOrd="0" presId="urn:microsoft.com/office/officeart/2005/8/layout/vProcess5"/>
    <dgm:cxn modelId="{A04E9A9E-8670-4E2F-908A-FA5B085B8242}" type="presOf" srcId="{97A8C2AA-AE5F-4DE0-91B1-F0E85C273E74}" destId="{477D240D-D200-4915-91BD-BEEA844556F3}" srcOrd="0" destOrd="0" presId="urn:microsoft.com/office/officeart/2005/8/layout/vProcess5"/>
    <dgm:cxn modelId="{0EA636C8-2376-4572-B3D6-EAA58AC39E37}" type="presParOf" srcId="{EBE81508-B149-4B3C-B231-97BF5F08472D}" destId="{5D304802-BF43-40DE-9012-658EE6DA87A8}" srcOrd="2" destOrd="0" presId="urn:microsoft.com/office/officeart/2005/8/layout/vProcess5"/>
    <dgm:cxn modelId="{2A01E9BF-FFE4-4693-82FA-8B398EF726B2}" type="presOf" srcId="{8ED20423-F7C2-4DAC-B9CC-17F08874BF3A}" destId="{5D304802-BF43-40DE-9012-658EE6DA87A8}" srcOrd="0" destOrd="0" presId="urn:microsoft.com/office/officeart/2005/8/layout/vProcess5"/>
    <dgm:cxn modelId="{4A66C17F-C1B6-4ED8-966D-F0C7A9837DBA}" type="presParOf" srcId="{EBE81508-B149-4B3C-B231-97BF5F08472D}" destId="{091762E7-469B-4A33-9258-91D56337D973}" srcOrd="3" destOrd="0" presId="urn:microsoft.com/office/officeart/2005/8/layout/vProcess5"/>
    <dgm:cxn modelId="{F3AC1EEC-384A-4973-9A80-9C341D1250F0}" type="presOf" srcId="{D4BD55C7-AC3C-43FC-8A67-85D9B43F95ED}" destId="{091762E7-469B-4A33-9258-91D56337D973}" srcOrd="0" destOrd="0" presId="urn:microsoft.com/office/officeart/2005/8/layout/vProcess5"/>
    <dgm:cxn modelId="{56E7870A-0B65-4BCB-AAF2-ABFDCD4B1257}" type="presParOf" srcId="{EBE81508-B149-4B3C-B231-97BF5F08472D}" destId="{FBEF77CA-62B0-4414-BC12-6B54A100EF3E}" srcOrd="4" destOrd="0" presId="urn:microsoft.com/office/officeart/2005/8/layout/vProcess5"/>
    <dgm:cxn modelId="{F362AB6E-2CEA-41BC-A4AE-3E812ABE012F}" type="presOf" srcId="{00AD7732-FE03-4B54-921B-01E163F75AF0}" destId="{FBEF77CA-62B0-4414-BC12-6B54A100EF3E}" srcOrd="0" destOrd="0" presId="urn:microsoft.com/office/officeart/2005/8/layout/vProcess5"/>
    <dgm:cxn modelId="{64B8C4A9-FDF2-41B0-8D9C-703F2A029734}" type="presParOf" srcId="{EBE81508-B149-4B3C-B231-97BF5F08472D}" destId="{28494F26-FFD5-4849-B5B8-CCD67BE78865}" srcOrd="5" destOrd="0" presId="urn:microsoft.com/office/officeart/2005/8/layout/vProcess5"/>
    <dgm:cxn modelId="{C21444B6-2217-4CB6-A89B-63D25FEBECB0}" type="presOf" srcId="{DD01B2A3-2986-44EB-899A-2EB74CB0A2FA}" destId="{28494F26-FFD5-4849-B5B8-CCD67BE78865}" srcOrd="0" destOrd="0" presId="urn:microsoft.com/office/officeart/2005/8/layout/vProcess5"/>
    <dgm:cxn modelId="{BB14BD9A-569B-4DA6-9F87-AEA0AED5AF16}" type="presParOf" srcId="{EBE81508-B149-4B3C-B231-97BF5F08472D}" destId="{D552BABD-CB3F-4A66-94E1-B6CD9BDA534D}" srcOrd="6" destOrd="0" presId="urn:microsoft.com/office/officeart/2005/8/layout/vProcess5"/>
    <dgm:cxn modelId="{FC1D9D04-DE18-4F8F-B4A8-D14216B719A4}" type="presOf" srcId="{183EE679-6E63-4B49-9665-FE19B4A2F12A}" destId="{D552BABD-CB3F-4A66-94E1-B6CD9BDA534D}" srcOrd="0" destOrd="0" presId="urn:microsoft.com/office/officeart/2005/8/layout/vProcess5"/>
    <dgm:cxn modelId="{DB5633E3-6608-4D84-8D6F-47B910FF48ED}" type="presParOf" srcId="{EBE81508-B149-4B3C-B231-97BF5F08472D}" destId="{F52C3A8D-9BD4-4C83-BE57-F9D2157C0091}" srcOrd="7" destOrd="0" presId="urn:microsoft.com/office/officeart/2005/8/layout/vProcess5"/>
    <dgm:cxn modelId="{7B6CD86D-8849-44A0-8949-71177CA806AC}" type="presOf" srcId="{767768A6-72C8-4B98-98E5-B01A1C804B6A}" destId="{F52C3A8D-9BD4-4C83-BE57-F9D2157C0091}" srcOrd="0" destOrd="0" presId="urn:microsoft.com/office/officeart/2005/8/layout/vProcess5"/>
    <dgm:cxn modelId="{5FA1F4DA-3011-483C-B56F-64C2624341EA}" type="presParOf" srcId="{EBE81508-B149-4B3C-B231-97BF5F08472D}" destId="{87C59E1B-78A1-4F20-A8BF-E1BD8F22506C}" srcOrd="8" destOrd="0" presId="urn:microsoft.com/office/officeart/2005/8/layout/vProcess5"/>
    <dgm:cxn modelId="{633A36CE-959C-4AFB-8281-E31C599ED049}" type="presOf" srcId="{97A8C2AA-AE5F-4DE0-91B1-F0E85C273E74}" destId="{87C59E1B-78A1-4F20-A8BF-E1BD8F22506C}" srcOrd="1" destOrd="0" presId="urn:microsoft.com/office/officeart/2005/8/layout/vProcess5"/>
    <dgm:cxn modelId="{96123A07-5378-439F-AB41-0A8B23686FBB}" type="presParOf" srcId="{EBE81508-B149-4B3C-B231-97BF5F08472D}" destId="{5F2F2C60-B0C4-4F22-ABDA-824D0385CC02}" srcOrd="9" destOrd="0" presId="urn:microsoft.com/office/officeart/2005/8/layout/vProcess5"/>
    <dgm:cxn modelId="{EED4BF7F-D759-46D1-98CD-D5C9A5357AD9}" type="presOf" srcId="{8ED20423-F7C2-4DAC-B9CC-17F08874BF3A}" destId="{5F2F2C60-B0C4-4F22-ABDA-824D0385CC02}" srcOrd="1" destOrd="0" presId="urn:microsoft.com/office/officeart/2005/8/layout/vProcess5"/>
    <dgm:cxn modelId="{5593E977-3997-4B4D-8638-CEF1EE62DE06}" type="presParOf" srcId="{EBE81508-B149-4B3C-B231-97BF5F08472D}" destId="{A3A3586B-BAEF-4FED-8851-82FB5D34F571}" srcOrd="10" destOrd="0" presId="urn:microsoft.com/office/officeart/2005/8/layout/vProcess5"/>
    <dgm:cxn modelId="{D8784143-F43D-4FAB-969C-03BB61BD93A9}" type="presOf" srcId="{D4BD55C7-AC3C-43FC-8A67-85D9B43F95ED}" destId="{A3A3586B-BAEF-4FED-8851-82FB5D34F571}" srcOrd="1" destOrd="0" presId="urn:microsoft.com/office/officeart/2005/8/layout/vProcess5"/>
    <dgm:cxn modelId="{798F0002-BB92-46B3-8878-95FDD816CBC5}" type="presParOf" srcId="{EBE81508-B149-4B3C-B231-97BF5F08472D}" destId="{F686D84B-40E4-48D2-9AEE-609FDAD1EDFF}" srcOrd="11" destOrd="0" presId="urn:microsoft.com/office/officeart/2005/8/layout/vProcess5"/>
    <dgm:cxn modelId="{D41ED443-CB28-4296-A2E0-9AD9FFB5D937}" type="presOf" srcId="{00AD7732-FE03-4B54-921B-01E163F75AF0}" destId="{F686D84B-40E4-48D2-9AEE-609FDAD1EDFF}" srcOrd="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82F9BD2-FE88-4D45-BD8D-65D1F34B0AD4}" type="doc">
      <dgm:prSet loTypeId="list" loCatId="list" qsTypeId="urn:microsoft.com/office/officeart/2005/8/quickstyle/simple5" qsCatId="simple" csTypeId="urn:microsoft.com/office/officeart/2005/8/colors/accent1_2" csCatId="accent1" phldr="0"/>
      <dgm:spPr/>
      <dgm:t>
        <a:bodyPr/>
        <a:p>
          <a:endParaRPr lang="zh-CN" altLang="en-US"/>
        </a:p>
      </dgm:t>
    </dgm:pt>
    <dgm:pt modelId="{8DFEF381-1089-498A-A2E9-536EBD00BCA1}">
      <dgm:prSet phldrT="[文本]" phldr="0" custT="1"/>
      <dgm:spPr/>
      <dgm:t>
        <a:bodyPr vert="horz" wrap="square"/>
        <a:p>
          <a:pPr>
            <a:lnSpc>
              <a:spcPct val="100000"/>
            </a:lnSpc>
            <a:spcBef>
              <a:spcPct val="0"/>
            </a:spcBef>
            <a:spcAft>
              <a:spcPct val="35000"/>
            </a:spcAft>
          </a:pPr>
          <a:r>
            <a:rPr lang="zh-CN" altLang="en-US" sz="2800"/>
            <a:t>一是加强党的领导</a:t>
          </a:r>
          <a:r>
            <a:rPr lang="zh-CN" altLang="en-US" sz="2800"/>
            <a:t/>
          </a:r>
          <a:endParaRPr lang="zh-CN" altLang="en-US" sz="2800"/>
        </a:p>
      </dgm:t>
    </dgm:pt>
    <dgm:pt modelId="{7BB104C5-5E13-4BA2-8795-D771D93EFD0B}" cxnId="{0641EF70-CC42-407B-9A53-69315FDC7763}" type="parTrans">
      <dgm:prSet/>
      <dgm:spPr/>
      <dgm:t>
        <a:bodyPr/>
        <a:p>
          <a:endParaRPr lang="zh-CN" altLang="en-US"/>
        </a:p>
      </dgm:t>
    </dgm:pt>
    <dgm:pt modelId="{D8F41DAE-72AA-41BD-884F-BB8861ABB8ED}" cxnId="{0641EF70-CC42-407B-9A53-69315FDC7763}" type="sibTrans">
      <dgm:prSet/>
      <dgm:spPr/>
      <dgm:t>
        <a:bodyPr/>
        <a:p>
          <a:endParaRPr lang="zh-CN" altLang="en-US"/>
        </a:p>
      </dgm:t>
    </dgm:pt>
    <dgm:pt modelId="{67856BDB-7B34-4717-A8DD-ED955D6E994B}">
      <dgm:prSet phldrT="[文本]" phldr="0" custT="1"/>
      <dgm:spPr/>
      <dgm:t>
        <a:bodyPr vert="horz" wrap="square"/>
        <a:p>
          <a:pPr>
            <a:lnSpc>
              <a:spcPct val="100000"/>
            </a:lnSpc>
            <a:spcBef>
              <a:spcPct val="0"/>
            </a:spcBef>
            <a:spcAft>
              <a:spcPct val="15000"/>
            </a:spcAft>
          </a:pPr>
          <a:r>
            <a:rPr lang="zh-CN" altLang="en-US" sz="2200"/>
            <a:t>安全生产工作坚持中国共产党的领导</a:t>
          </a:r>
          <a:endParaRPr lang="zh-CN" altLang="en-US" sz="2200"/>
        </a:p>
      </dgm:t>
    </dgm:pt>
    <dgm:pt modelId="{772BA600-C67E-4B93-B4A5-0C0DECE788A8}" cxnId="{CC0C033D-5763-451F-8BF1-7EFE321A7FE6}" type="parTrans">
      <dgm:prSet/>
      <dgm:spPr/>
      <dgm:t>
        <a:bodyPr/>
        <a:p>
          <a:endParaRPr lang="zh-CN" altLang="en-US"/>
        </a:p>
      </dgm:t>
    </dgm:pt>
    <dgm:pt modelId="{6E0A9D10-C2CB-4F7C-BF91-F881E97D27C2}" cxnId="{CC0C033D-5763-451F-8BF1-7EFE321A7FE6}" type="sibTrans">
      <dgm:prSet/>
      <dgm:spPr/>
      <dgm:t>
        <a:bodyPr/>
        <a:p>
          <a:endParaRPr lang="zh-CN" altLang="en-US"/>
        </a:p>
      </dgm:t>
    </dgm:pt>
    <dgm:pt modelId="{C0B6E943-656C-43A1-9C67-864424E587C0}">
      <dgm:prSet phldr="0" custT="1"/>
      <dgm:spPr/>
      <dgm:t>
        <a:bodyPr vert="horz" wrap="square"/>
        <a:p>
          <a:pPr>
            <a:lnSpc>
              <a:spcPct val="100000"/>
            </a:lnSpc>
            <a:spcBef>
              <a:spcPct val="0"/>
            </a:spcBef>
            <a:spcAft>
              <a:spcPct val="15000"/>
            </a:spcAft>
          </a:pPr>
          <a:r>
            <a:rPr lang="zh-CN" altLang="en-US" sz="2200"/>
            <a:t>充分说明了党对安全的重视，预示着安全生产问题的根本性转变</a:t>
          </a:r>
          <a:r>
            <a:rPr lang="zh-CN" altLang="en-US" sz="2200"/>
            <a:t/>
          </a:r>
          <a:endParaRPr lang="zh-CN" altLang="en-US" sz="2200"/>
        </a:p>
      </dgm:t>
    </dgm:pt>
    <dgm:pt modelId="{C8B86E44-2B14-4078-B2CB-4CA072D7C86F}" cxnId="{41BDC93E-1C0C-4586-A8D8-E796A0F73D70}" type="parTrans">
      <dgm:prSet/>
      <dgm:spPr/>
    </dgm:pt>
    <dgm:pt modelId="{16E28732-6C38-4165-BBF3-5F749931105F}" cxnId="{41BDC93E-1C0C-4586-A8D8-E796A0F73D70}" type="sibTrans">
      <dgm:prSet/>
      <dgm:spPr/>
    </dgm:pt>
    <dgm:pt modelId="{EB099D45-42E4-4FB3-8BE3-22A72863D5FC}">
      <dgm:prSet phldrT="[文本]" phldr="0" custT="1"/>
      <dgm:spPr/>
      <dgm:t>
        <a:bodyPr vert="horz" wrap="square"/>
        <a:p>
          <a:pPr>
            <a:lnSpc>
              <a:spcPct val="100000"/>
            </a:lnSpc>
            <a:spcBef>
              <a:spcPct val="0"/>
            </a:spcBef>
            <a:spcAft>
              <a:spcPct val="35000"/>
            </a:spcAft>
          </a:pPr>
          <a:r>
            <a:rPr lang="zh-CN" altLang="en-US" sz="2800"/>
            <a:t>二是完善安全发展理念</a:t>
          </a:r>
          <a:r>
            <a:rPr lang="zh-CN" altLang="en-US" sz="2800"/>
            <a:t/>
          </a:r>
          <a:endParaRPr lang="zh-CN" altLang="en-US" sz="2800"/>
        </a:p>
      </dgm:t>
    </dgm:pt>
    <dgm:pt modelId="{C2BA91CD-5382-45C0-B4F4-75094723F4D9}" cxnId="{229ABB5D-8D11-4588-B7B6-F33C93E6B12D}" type="parTrans">
      <dgm:prSet/>
      <dgm:spPr/>
      <dgm:t>
        <a:bodyPr/>
        <a:p>
          <a:endParaRPr lang="zh-CN" altLang="en-US"/>
        </a:p>
      </dgm:t>
    </dgm:pt>
    <dgm:pt modelId="{973C65EF-E3B8-4CF5-B140-FEC5A74F0B0E}" cxnId="{229ABB5D-8D11-4588-B7B6-F33C93E6B12D}" type="sibTrans">
      <dgm:prSet/>
      <dgm:spPr/>
      <dgm:t>
        <a:bodyPr/>
        <a:p>
          <a:endParaRPr lang="zh-CN" altLang="en-US"/>
        </a:p>
      </dgm:t>
    </dgm:pt>
    <dgm:pt modelId="{63116591-D397-40B5-AD45-C8FD7C1AD18F}">
      <dgm:prSet phldrT="[文本]" phldr="0" custT="1"/>
      <dgm:spPr/>
      <dgm:t>
        <a:bodyPr vert="horz" wrap="square"/>
        <a:p>
          <a:pPr algn="just">
            <a:lnSpc>
              <a:spcPct val="100000"/>
            </a:lnSpc>
            <a:spcBef>
              <a:spcPct val="0"/>
            </a:spcBef>
            <a:spcAft>
              <a:spcPct val="15000"/>
            </a:spcAft>
          </a:pPr>
          <a:r>
            <a:rPr lang="zh-CN" altLang="en-US" sz="2000">
              <a:solidFill>
                <a:schemeClr val="bg2"/>
              </a:solidFill>
              <a:uFillTx/>
            </a:rPr>
            <a:t>以习近平新时代中国特色社会主义思想为指导</a:t>
          </a:r>
          <a:endParaRPr lang="zh-CN" altLang="en-US" sz="2000">
            <a:solidFill>
              <a:schemeClr val="bg2"/>
            </a:solidFill>
            <a:uFillTx/>
          </a:endParaRPr>
        </a:p>
      </dgm:t>
    </dgm:pt>
    <dgm:pt modelId="{35D9FDAB-90FC-4149-8FA1-C2011A738832}" cxnId="{D908B7B6-DDEC-41D4-977D-5ED59C4DFE76}" type="parTrans">
      <dgm:prSet/>
      <dgm:spPr/>
      <dgm:t>
        <a:bodyPr/>
        <a:p>
          <a:endParaRPr lang="zh-CN" altLang="en-US"/>
        </a:p>
      </dgm:t>
    </dgm:pt>
    <dgm:pt modelId="{B1B09198-8815-4821-8A77-DCC2993E3086}" cxnId="{D908B7B6-DDEC-41D4-977D-5ED59C4DFE76}" type="sibTrans">
      <dgm:prSet/>
      <dgm:spPr/>
      <dgm:t>
        <a:bodyPr/>
        <a:p>
          <a:endParaRPr lang="zh-CN" altLang="en-US"/>
        </a:p>
      </dgm:t>
    </dgm:pt>
    <dgm:pt modelId="{C1BD371F-2839-4A6D-88F6-CED4AD55E25E}">
      <dgm:prSet phldr="0" custT="1"/>
      <dgm:spPr/>
      <dgm:t>
        <a:bodyPr vert="horz" wrap="square"/>
        <a:p>
          <a:pPr algn="just">
            <a:lnSpc>
              <a:spcPct val="100000"/>
            </a:lnSpc>
            <a:spcBef>
              <a:spcPct val="0"/>
            </a:spcBef>
            <a:spcAft>
              <a:spcPct val="15000"/>
            </a:spcAft>
          </a:pPr>
          <a:r>
            <a:rPr lang="zh-CN" altLang="en-US" sz="2000">
              <a:solidFill>
                <a:schemeClr val="bg2"/>
              </a:solidFill>
              <a:uFillTx/>
            </a:rPr>
            <a:t>“人民至上、生命至上”“把保护人民生命安全摆在首位”</a:t>
          </a:r>
          <a:r>
            <a:rPr lang="zh-CN" altLang="en-US" sz="2000">
              <a:solidFill>
                <a:schemeClr val="bg2"/>
              </a:solidFill>
              <a:uFillTx/>
              <a:sym typeface="+mn-ea"/>
            </a:rPr>
            <a:t>“</a:t>
          </a:r>
          <a:r>
            <a:rPr lang="en-US" altLang="zh-CN" sz="2000">
              <a:solidFill>
                <a:schemeClr val="bg2"/>
              </a:solidFill>
              <a:uFillTx/>
            </a:rPr>
            <a:t>人命关天，发展决不能以牺牲人的生命为代价。这必须作为一条不可逾越的红线</a:t>
          </a:r>
          <a:r>
            <a:rPr lang="zh-CN" altLang="en-US" sz="2000">
              <a:solidFill>
                <a:schemeClr val="bg2"/>
              </a:solidFill>
              <a:uFillTx/>
              <a:sym typeface="+mn-ea"/>
            </a:rPr>
            <a:t>”</a:t>
          </a:r>
          <a:r>
            <a:rPr lang="zh-CN" altLang="en-US" sz="2000">
              <a:solidFill>
                <a:schemeClr val="bg2"/>
              </a:solidFill>
              <a:uFillTx/>
              <a:sym typeface="+mn-ea"/>
            </a:rPr>
            <a:t/>
          </a:r>
          <a:endParaRPr lang="zh-CN" altLang="en-US" sz="2000">
            <a:solidFill>
              <a:schemeClr val="bg2"/>
            </a:solidFill>
            <a:uFillTx/>
            <a:sym typeface="+mn-ea"/>
          </a:endParaRPr>
        </a:p>
      </dgm:t>
    </dgm:pt>
    <dgm:pt modelId="{0056F356-1132-4F9F-BA61-FA23E5F2C019}" cxnId="{E47F22A9-23DE-486E-9CEB-4DB56CC544B9}" type="parTrans">
      <dgm:prSet/>
      <dgm:spPr/>
    </dgm:pt>
    <dgm:pt modelId="{2E164A98-9283-44DA-A467-6A76F33337A7}" cxnId="{E47F22A9-23DE-486E-9CEB-4DB56CC544B9}" type="sibTrans">
      <dgm:prSet/>
      <dgm:spPr/>
    </dgm:pt>
    <dgm:pt modelId="{0C7614AF-FE1B-474B-8B3D-B1D06ACF75F6}">
      <dgm:prSet phldrT="[文本]" phldr="0" custT="1"/>
      <dgm:spPr/>
      <dgm:t>
        <a:bodyPr vert="horz" wrap="square"/>
        <a:p>
          <a:pPr>
            <a:lnSpc>
              <a:spcPct val="100000"/>
            </a:lnSpc>
            <a:spcBef>
              <a:spcPct val="0"/>
            </a:spcBef>
            <a:spcAft>
              <a:spcPct val="35000"/>
            </a:spcAft>
          </a:pPr>
          <a:r>
            <a:rPr lang="zh-CN" altLang="en-US" sz="2800"/>
            <a:t>三是纳入“三个必须”</a:t>
          </a:r>
          <a:r>
            <a:rPr lang="zh-CN" altLang="en-US" sz="2800"/>
            <a:t/>
          </a:r>
          <a:endParaRPr lang="zh-CN" altLang="en-US" sz="2800"/>
        </a:p>
      </dgm:t>
    </dgm:pt>
    <dgm:pt modelId="{6405A9A7-2A86-4BF1-8D9D-4D36DE3099F5}" cxnId="{C50C4B08-7406-4E48-93A5-EACE6325536E}" type="parTrans">
      <dgm:prSet/>
      <dgm:spPr/>
      <dgm:t>
        <a:bodyPr/>
        <a:p>
          <a:endParaRPr lang="zh-CN" altLang="en-US"/>
        </a:p>
      </dgm:t>
    </dgm:pt>
    <dgm:pt modelId="{2043401E-454D-4886-ADA9-FCC81736E837}" cxnId="{C50C4B08-7406-4E48-93A5-EACE6325536E}" type="sibTrans">
      <dgm:prSet/>
      <dgm:spPr/>
      <dgm:t>
        <a:bodyPr/>
        <a:p>
          <a:endParaRPr lang="zh-CN" altLang="en-US"/>
        </a:p>
      </dgm:t>
    </dgm:pt>
    <dgm:pt modelId="{1595198B-D222-4BF8-83BF-0D3CA5996A3E}">
      <dgm:prSet phldrT="[文本]" phldr="0" custT="1"/>
      <dgm:spPr/>
      <dgm:t>
        <a:bodyPr vert="horz" wrap="square"/>
        <a:p>
          <a:pPr algn="just">
            <a:lnSpc>
              <a:spcPct val="100000"/>
            </a:lnSpc>
            <a:spcBef>
              <a:spcPct val="0"/>
            </a:spcBef>
            <a:spcAft>
              <a:spcPct val="15000"/>
            </a:spcAft>
          </a:pPr>
          <a:r>
            <a:rPr lang="zh-CN" altLang="en-US" sz="2200">
              <a:solidFill>
                <a:schemeClr val="bg2"/>
              </a:solidFill>
              <a:uFillTx/>
            </a:rPr>
            <a:t>按照党政同责、一岗双责、齐抓共管、失职追责的原则落实安全管理责任，要求各行业、各领域、各部门及其所有人员都要对自己工作职责范围内的安全生产负责</a:t>
          </a:r>
          <a:r>
            <a:rPr lang="zh-CN" altLang="en-US" sz="2200">
              <a:solidFill>
                <a:schemeClr val="bg2"/>
              </a:solidFill>
              <a:uFillTx/>
            </a:rPr>
            <a:t/>
          </a:r>
          <a:endParaRPr lang="zh-CN" altLang="en-US" sz="2200">
            <a:solidFill>
              <a:schemeClr val="bg2"/>
            </a:solidFill>
            <a:uFillTx/>
          </a:endParaRPr>
        </a:p>
      </dgm:t>
    </dgm:pt>
    <dgm:pt modelId="{9E050DE5-CBC7-4D41-8BB4-8999E754F806}" cxnId="{02E4B5E0-91E0-4FC4-A2F6-B13792FA8B42}" type="parTrans">
      <dgm:prSet/>
      <dgm:spPr/>
      <dgm:t>
        <a:bodyPr/>
        <a:p>
          <a:endParaRPr lang="zh-CN" altLang="en-US"/>
        </a:p>
      </dgm:t>
    </dgm:pt>
    <dgm:pt modelId="{1D266B9B-E78F-4C1C-9CA1-FAC55716A8D9}" cxnId="{02E4B5E0-91E0-4FC4-A2F6-B13792FA8B42}" type="sibTrans">
      <dgm:prSet/>
      <dgm:spPr/>
      <dgm:t>
        <a:bodyPr/>
        <a:p>
          <a:endParaRPr lang="zh-CN" altLang="en-US"/>
        </a:p>
      </dgm:t>
    </dgm:pt>
    <dgm:pt modelId="{CBB719A3-638C-41E0-B0EC-B22FA0508898}" type="pres">
      <dgm:prSet presAssocID="{982F9BD2-FE88-4D45-BD8D-65D1F34B0AD4}" presName="Name0" presStyleCnt="0">
        <dgm:presLayoutVars>
          <dgm:dir/>
          <dgm:animLvl val="lvl"/>
          <dgm:resizeHandles val="exact"/>
        </dgm:presLayoutVars>
      </dgm:prSet>
      <dgm:spPr/>
    </dgm:pt>
    <dgm:pt modelId="{53879FB3-2A34-4B19-A163-E7E5A2A61ED1}" type="pres">
      <dgm:prSet presAssocID="{8DFEF381-1089-498A-A2E9-536EBD00BCA1}" presName="linNode" presStyleCnt="0"/>
      <dgm:spPr/>
    </dgm:pt>
    <dgm:pt modelId="{BD6C8DA9-0F3A-464E-ACD2-6660B6C6E5C4}" type="pres">
      <dgm:prSet presAssocID="{8DFEF381-1089-498A-A2E9-536EBD00BCA1}" presName="parentText" presStyleLbl="node1" presStyleIdx="0" presStyleCnt="3">
        <dgm:presLayoutVars>
          <dgm:chMax val="1"/>
          <dgm:bulletEnabled val="1"/>
        </dgm:presLayoutVars>
      </dgm:prSet>
      <dgm:spPr/>
    </dgm:pt>
    <dgm:pt modelId="{D76AE918-ABC8-47B8-8DD8-96F195BFB5B5}" type="pres">
      <dgm:prSet presAssocID="{8DFEF381-1089-498A-A2E9-536EBD00BCA1}" presName="descendantText" presStyleLbl="alignAccFollowNode1" presStyleIdx="0" presStyleCnt="3">
        <dgm:presLayoutVars>
          <dgm:bulletEnabled val="1"/>
        </dgm:presLayoutVars>
      </dgm:prSet>
      <dgm:spPr/>
    </dgm:pt>
    <dgm:pt modelId="{FFE0819C-8AC4-4036-9C1A-1EC29F5C921E}" type="pres">
      <dgm:prSet presAssocID="{D8F41DAE-72AA-41BD-884F-BB8861ABB8ED}" presName="sp" presStyleCnt="0"/>
      <dgm:spPr/>
    </dgm:pt>
    <dgm:pt modelId="{F7591D7B-260A-4799-8396-533EFCB75BEB}" type="pres">
      <dgm:prSet presAssocID="{EB099D45-42E4-4FB3-8BE3-22A72863D5FC}" presName="linNode" presStyleCnt="0"/>
      <dgm:spPr/>
    </dgm:pt>
    <dgm:pt modelId="{F8FCFA27-1E37-47F3-819F-CCC620DE8027}" type="pres">
      <dgm:prSet presAssocID="{EB099D45-42E4-4FB3-8BE3-22A72863D5FC}" presName="parentText" presStyleLbl="node1" presStyleIdx="1" presStyleCnt="3">
        <dgm:presLayoutVars>
          <dgm:chMax val="1"/>
          <dgm:bulletEnabled val="1"/>
        </dgm:presLayoutVars>
      </dgm:prSet>
      <dgm:spPr/>
    </dgm:pt>
    <dgm:pt modelId="{B1799245-8A88-4DFD-8913-C5C978690807}" type="pres">
      <dgm:prSet presAssocID="{EB099D45-42E4-4FB3-8BE3-22A72863D5FC}" presName="descendantText" presStyleLbl="alignAccFollowNode1" presStyleIdx="1" presStyleCnt="3">
        <dgm:presLayoutVars>
          <dgm:bulletEnabled val="1"/>
        </dgm:presLayoutVars>
      </dgm:prSet>
      <dgm:spPr/>
    </dgm:pt>
    <dgm:pt modelId="{8DCDF6EC-DA1E-4BFB-B25A-DFA57323B4B5}" type="pres">
      <dgm:prSet presAssocID="{973C65EF-E3B8-4CF5-B140-FEC5A74F0B0E}" presName="sp" presStyleCnt="0"/>
      <dgm:spPr/>
    </dgm:pt>
    <dgm:pt modelId="{3F2BB2C1-5788-46C7-BBC7-A198D39677C4}" type="pres">
      <dgm:prSet presAssocID="{0C7614AF-FE1B-474B-8B3D-B1D06ACF75F6}" presName="linNode" presStyleCnt="0"/>
      <dgm:spPr/>
    </dgm:pt>
    <dgm:pt modelId="{F3A1F871-519C-4E76-89EE-B8DB3D0BD125}" type="pres">
      <dgm:prSet presAssocID="{0C7614AF-FE1B-474B-8B3D-B1D06ACF75F6}" presName="parentText" presStyleLbl="node1" presStyleIdx="2" presStyleCnt="3">
        <dgm:presLayoutVars>
          <dgm:chMax val="1"/>
          <dgm:bulletEnabled val="1"/>
        </dgm:presLayoutVars>
      </dgm:prSet>
      <dgm:spPr/>
    </dgm:pt>
    <dgm:pt modelId="{F00652BC-5530-4BD7-A5E2-D7101737A3B5}" type="pres">
      <dgm:prSet presAssocID="{0C7614AF-FE1B-474B-8B3D-B1D06ACF75F6}" presName="descendantText" presStyleLbl="alignAccFollowNode1" presStyleIdx="2" presStyleCnt="3">
        <dgm:presLayoutVars>
          <dgm:bulletEnabled val="1"/>
        </dgm:presLayoutVars>
      </dgm:prSet>
      <dgm:spPr/>
    </dgm:pt>
  </dgm:ptLst>
  <dgm:cxnLst>
    <dgm:cxn modelId="{0641EF70-CC42-407B-9A53-69315FDC7763}" srcId="{982F9BD2-FE88-4D45-BD8D-65D1F34B0AD4}" destId="{8DFEF381-1089-498A-A2E9-536EBD00BCA1}" srcOrd="0" destOrd="0" parTransId="{7BB104C5-5E13-4BA2-8795-D771D93EFD0B}" sibTransId="{D8F41DAE-72AA-41BD-884F-BB8861ABB8ED}"/>
    <dgm:cxn modelId="{CC0C033D-5763-451F-8BF1-7EFE321A7FE6}" srcId="{8DFEF381-1089-498A-A2E9-536EBD00BCA1}" destId="{67856BDB-7B34-4717-A8DD-ED955D6E994B}" srcOrd="0" destOrd="0" parTransId="{772BA600-C67E-4B93-B4A5-0C0DECE788A8}" sibTransId="{6E0A9D10-C2CB-4F7C-BF91-F881E97D27C2}"/>
    <dgm:cxn modelId="{41BDC93E-1C0C-4586-A8D8-E796A0F73D70}" srcId="{8DFEF381-1089-498A-A2E9-536EBD00BCA1}" destId="{C0B6E943-656C-43A1-9C67-864424E587C0}" srcOrd="1" destOrd="0" parTransId="{C8B86E44-2B14-4078-B2CB-4CA072D7C86F}" sibTransId="{16E28732-6C38-4165-BBF3-5F749931105F}"/>
    <dgm:cxn modelId="{229ABB5D-8D11-4588-B7B6-F33C93E6B12D}" srcId="{982F9BD2-FE88-4D45-BD8D-65D1F34B0AD4}" destId="{EB099D45-42E4-4FB3-8BE3-22A72863D5FC}" srcOrd="1" destOrd="0" parTransId="{C2BA91CD-5382-45C0-B4F4-75094723F4D9}" sibTransId="{973C65EF-E3B8-4CF5-B140-FEC5A74F0B0E}"/>
    <dgm:cxn modelId="{D908B7B6-DDEC-41D4-977D-5ED59C4DFE76}" srcId="{EB099D45-42E4-4FB3-8BE3-22A72863D5FC}" destId="{63116591-D397-40B5-AD45-C8FD7C1AD18F}" srcOrd="0" destOrd="1" parTransId="{35D9FDAB-90FC-4149-8FA1-C2011A738832}" sibTransId="{B1B09198-8815-4821-8A77-DCC2993E3086}"/>
    <dgm:cxn modelId="{E47F22A9-23DE-486E-9CEB-4DB56CC544B9}" srcId="{EB099D45-42E4-4FB3-8BE3-22A72863D5FC}" destId="{C1BD371F-2839-4A6D-88F6-CED4AD55E25E}" srcOrd="1" destOrd="1" parTransId="{0056F356-1132-4F9F-BA61-FA23E5F2C019}" sibTransId="{2E164A98-9283-44DA-A467-6A76F33337A7}"/>
    <dgm:cxn modelId="{C50C4B08-7406-4E48-93A5-EACE6325536E}" srcId="{982F9BD2-FE88-4D45-BD8D-65D1F34B0AD4}" destId="{0C7614AF-FE1B-474B-8B3D-B1D06ACF75F6}" srcOrd="2" destOrd="0" parTransId="{6405A9A7-2A86-4BF1-8D9D-4D36DE3099F5}" sibTransId="{2043401E-454D-4886-ADA9-FCC81736E837}"/>
    <dgm:cxn modelId="{02E4B5E0-91E0-4FC4-A2F6-B13792FA8B42}" srcId="{0C7614AF-FE1B-474B-8B3D-B1D06ACF75F6}" destId="{1595198B-D222-4BF8-83BF-0D3CA5996A3E}" srcOrd="0" destOrd="2" parTransId="{9E050DE5-CBC7-4D41-8BB4-8999E754F806}" sibTransId="{1D266B9B-E78F-4C1C-9CA1-FAC55716A8D9}"/>
    <dgm:cxn modelId="{6B70E6A1-9ADE-4CEE-B7A3-6A74F3ED5739}" type="presOf" srcId="{982F9BD2-FE88-4D45-BD8D-65D1F34B0AD4}" destId="{CBB719A3-638C-41E0-B0EC-B22FA0508898}" srcOrd="0" destOrd="0" presId="urn:microsoft.com/office/officeart/2005/8/layout/vList5"/>
    <dgm:cxn modelId="{A427FA28-C810-414A-AC9E-389057F2A183}" type="presParOf" srcId="{CBB719A3-638C-41E0-B0EC-B22FA0508898}" destId="{53879FB3-2A34-4B19-A163-E7E5A2A61ED1}" srcOrd="0" destOrd="0" presId="urn:microsoft.com/office/officeart/2005/8/layout/vList5"/>
    <dgm:cxn modelId="{BC6E185A-C244-49DB-9E8C-CFB0D6AA5D2B}" type="presParOf" srcId="{53879FB3-2A34-4B19-A163-E7E5A2A61ED1}" destId="{BD6C8DA9-0F3A-464E-ACD2-6660B6C6E5C4}" srcOrd="0" destOrd="0" presId="urn:microsoft.com/office/officeart/2005/8/layout/vList5"/>
    <dgm:cxn modelId="{ADD4A570-1996-436B-819D-01433743EA9A}" type="presOf" srcId="{8DFEF381-1089-498A-A2E9-536EBD00BCA1}" destId="{BD6C8DA9-0F3A-464E-ACD2-6660B6C6E5C4}" srcOrd="0" destOrd="0" presId="urn:microsoft.com/office/officeart/2005/8/layout/vList5"/>
    <dgm:cxn modelId="{8E11D577-E100-4602-B9C0-69C6159F383F}" type="presParOf" srcId="{53879FB3-2A34-4B19-A163-E7E5A2A61ED1}" destId="{D76AE918-ABC8-47B8-8DD8-96F195BFB5B5}" srcOrd="1" destOrd="0" presId="urn:microsoft.com/office/officeart/2005/8/layout/vList5"/>
    <dgm:cxn modelId="{6BA5F0F6-B457-46BF-B7BD-06DCF63DDE39}" type="presOf" srcId="{67856BDB-7B34-4717-A8DD-ED955D6E994B}" destId="{D76AE918-ABC8-47B8-8DD8-96F195BFB5B5}" srcOrd="0" destOrd="0" presId="urn:microsoft.com/office/officeart/2005/8/layout/vList5"/>
    <dgm:cxn modelId="{52A2F251-79CB-4CC6-B5E6-C900C3F95CF4}" type="presOf" srcId="{C0B6E943-656C-43A1-9C67-864424E587C0}" destId="{D76AE918-ABC8-47B8-8DD8-96F195BFB5B5}" srcOrd="0" destOrd="1" presId="urn:microsoft.com/office/officeart/2005/8/layout/vList5"/>
    <dgm:cxn modelId="{3EAA9192-1501-431C-874A-7A8AEEC9E227}" type="presParOf" srcId="{CBB719A3-638C-41E0-B0EC-B22FA0508898}" destId="{FFE0819C-8AC4-4036-9C1A-1EC29F5C921E}" srcOrd="1" destOrd="0" presId="urn:microsoft.com/office/officeart/2005/8/layout/vList5"/>
    <dgm:cxn modelId="{1D86710F-EE33-45E3-B993-660120DDA0CA}" type="presParOf" srcId="{CBB719A3-638C-41E0-B0EC-B22FA0508898}" destId="{F7591D7B-260A-4799-8396-533EFCB75BEB}" srcOrd="2" destOrd="0" presId="urn:microsoft.com/office/officeart/2005/8/layout/vList5"/>
    <dgm:cxn modelId="{83D596AA-20DC-4E14-8B2C-89F1FE228DA6}" type="presParOf" srcId="{F7591D7B-260A-4799-8396-533EFCB75BEB}" destId="{F8FCFA27-1E37-47F3-819F-CCC620DE8027}" srcOrd="0" destOrd="2" presId="urn:microsoft.com/office/officeart/2005/8/layout/vList5"/>
    <dgm:cxn modelId="{EF38F912-C52C-49FB-AFB3-FDE96CA93D25}" type="presOf" srcId="{EB099D45-42E4-4FB3-8BE3-22A72863D5FC}" destId="{F8FCFA27-1E37-47F3-819F-CCC620DE8027}" srcOrd="0" destOrd="0" presId="urn:microsoft.com/office/officeart/2005/8/layout/vList5"/>
    <dgm:cxn modelId="{C9F14174-F47B-4885-B478-AB2B3E324035}" type="presParOf" srcId="{F7591D7B-260A-4799-8396-533EFCB75BEB}" destId="{B1799245-8A88-4DFD-8913-C5C978690807}" srcOrd="1" destOrd="2" presId="urn:microsoft.com/office/officeart/2005/8/layout/vList5"/>
    <dgm:cxn modelId="{E6E5BB03-31E9-4CA0-AF44-99FA1393E27E}" type="presOf" srcId="{63116591-D397-40B5-AD45-C8FD7C1AD18F}" destId="{B1799245-8A88-4DFD-8913-C5C978690807}" srcOrd="0" destOrd="0" presId="urn:microsoft.com/office/officeart/2005/8/layout/vList5"/>
    <dgm:cxn modelId="{1A028201-799F-4076-91BE-71A464D0FB91}" type="presOf" srcId="{C1BD371F-2839-4A6D-88F6-CED4AD55E25E}" destId="{B1799245-8A88-4DFD-8913-C5C978690807}" srcOrd="0" destOrd="1" presId="urn:microsoft.com/office/officeart/2005/8/layout/vList5"/>
    <dgm:cxn modelId="{ACABC1E7-FA3A-4903-A87F-D05ACDE76565}" type="presParOf" srcId="{CBB719A3-638C-41E0-B0EC-B22FA0508898}" destId="{8DCDF6EC-DA1E-4BFB-B25A-DFA57323B4B5}" srcOrd="3" destOrd="0" presId="urn:microsoft.com/office/officeart/2005/8/layout/vList5"/>
    <dgm:cxn modelId="{F652D10E-6900-4E28-BDCA-82568533F7A5}" type="presParOf" srcId="{CBB719A3-638C-41E0-B0EC-B22FA0508898}" destId="{3F2BB2C1-5788-46C7-BBC7-A198D39677C4}" srcOrd="4" destOrd="0" presId="urn:microsoft.com/office/officeart/2005/8/layout/vList5"/>
    <dgm:cxn modelId="{19A9273E-249C-40D7-B3AE-23700EFD8119}" type="presParOf" srcId="{3F2BB2C1-5788-46C7-BBC7-A198D39677C4}" destId="{F3A1F871-519C-4E76-89EE-B8DB3D0BD125}" srcOrd="0" destOrd="4" presId="urn:microsoft.com/office/officeart/2005/8/layout/vList5"/>
    <dgm:cxn modelId="{860ED4EB-803A-4C8C-8CB4-B312538E2777}" type="presOf" srcId="{0C7614AF-FE1B-474B-8B3D-B1D06ACF75F6}" destId="{F3A1F871-519C-4E76-89EE-B8DB3D0BD125}" srcOrd="0" destOrd="0" presId="urn:microsoft.com/office/officeart/2005/8/layout/vList5"/>
    <dgm:cxn modelId="{08A0BFE7-05F5-4F2A-9CB7-E7E0370438AB}" type="presParOf" srcId="{3F2BB2C1-5788-46C7-BBC7-A198D39677C4}" destId="{F00652BC-5530-4BD7-A5E2-D7101737A3B5}" srcOrd="1" destOrd="4" presId="urn:microsoft.com/office/officeart/2005/8/layout/vList5"/>
    <dgm:cxn modelId="{C33A6BF1-4480-4E10-87CA-C59B58A77768}" type="presOf" srcId="{1595198B-D222-4BF8-83BF-0D3CA5996A3E}" destId="{F00652BC-5530-4BD7-A5E2-D7101737A3B5}"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01C80C4-3C37-4B06-AC2A-25F05322FDE0}" type="doc">
      <dgm:prSet loTypeId="list" loCatId="list" qsTypeId="urn:microsoft.com/office/officeart/2005/8/quickstyle/simple1" qsCatId="simple" csTypeId="urn:microsoft.com/office/officeart/2005/8/colors/accent1_2" csCatId="accent1" phldr="0"/>
      <dgm:spPr/>
      <dgm:t>
        <a:bodyPr/>
        <a:p>
          <a:endParaRPr lang="zh-CN" altLang="en-US"/>
        </a:p>
      </dgm:t>
    </dgm:pt>
    <dgm:pt modelId="{79F64CC5-B0A0-473A-A647-A8DB6562D23B}">
      <dgm:prSet phldrT="[文本]" phldr="0" custT="1"/>
      <dgm:spPr/>
      <dgm:t>
        <a:bodyPr vert="horz" wrap="square"/>
        <a:p>
          <a:pPr>
            <a:lnSpc>
              <a:spcPct val="100000"/>
            </a:lnSpc>
            <a:spcBef>
              <a:spcPct val="0"/>
            </a:spcBef>
            <a:spcAft>
              <a:spcPct val="35000"/>
            </a:spcAft>
          </a:pPr>
          <a:r>
            <a:rPr sz="2000" b="1">
              <a:latin typeface="仿宋" panose="02010609060101010101" charset="-122"/>
              <a:ea typeface="仿宋" panose="02010609060101010101" charset="-122"/>
              <a:sym typeface="+mn-ea"/>
            </a:rPr>
            <a:t>《中</a:t>
          </a:r>
          <a:r>
            <a:rPr lang="zh-CN" sz="2000" b="1" spc="400" dirty="0">
              <a:latin typeface="仿宋" panose="02010609060101010101" charset="-122"/>
              <a:ea typeface="仿宋" panose="02010609060101010101" charset="-122"/>
              <a:cs typeface="宋体" panose="02010600030101010101" pitchFamily="2" charset="-122"/>
              <a:sym typeface="+mn-ea"/>
            </a:rPr>
            <a:t>华人民共和国安全生产法》第四条第一款</a:t>
          </a:r>
          <a:r>
            <a:rPr lang="zh-CN" sz="2000" b="1" spc="400" dirty="0">
              <a:latin typeface="仿宋" panose="02010609060101010101" charset="-122"/>
              <a:ea typeface="仿宋" panose="02010609060101010101" charset="-122"/>
              <a:cs typeface="宋体" panose="02010600030101010101" pitchFamily="2" charset="-122"/>
            </a:rPr>
            <a:t/>
          </a:r>
          <a:endParaRPr lang="zh-CN" sz="2000" b="1" spc="400" dirty="0">
            <a:latin typeface="仿宋" panose="02010609060101010101" charset="-122"/>
            <a:ea typeface="仿宋" panose="02010609060101010101" charset="-122"/>
            <a:cs typeface="宋体" panose="02010600030101010101" pitchFamily="2" charset="-122"/>
          </a:endParaRPr>
        </a:p>
      </dgm:t>
    </dgm:pt>
    <dgm:pt modelId="{702F6268-E14C-45D5-8115-297DAA4B759C}" cxnId="{99795FE8-50A8-4516-A990-4248B6771A41}" type="parTrans">
      <dgm:prSet/>
      <dgm:spPr/>
      <dgm:t>
        <a:bodyPr/>
        <a:p>
          <a:endParaRPr lang="zh-CN" altLang="en-US"/>
        </a:p>
      </dgm:t>
    </dgm:pt>
    <dgm:pt modelId="{981E424B-A63B-4DF7-BC97-1D5B2B7044B1}" cxnId="{99795FE8-50A8-4516-A990-4248B6771A41}" type="sibTrans">
      <dgm:prSet/>
      <dgm:spPr/>
      <dgm:t>
        <a:bodyPr/>
        <a:p>
          <a:endParaRPr lang="zh-CN" altLang="en-US"/>
        </a:p>
      </dgm:t>
    </dgm:pt>
    <dgm:pt modelId="{AADFD4B0-9412-45A0-9B17-B8D0CDF4382D}">
      <dgm:prSet phldr="0" custT="1"/>
      <dgm:spPr/>
      <dgm:t>
        <a:bodyPr vert="horz" wrap="square"/>
        <a:p>
          <a:pPr algn="just">
            <a:lnSpc>
              <a:spcPct val="100000"/>
            </a:lnSpc>
            <a:spcBef>
              <a:spcPct val="0"/>
            </a:spcBef>
            <a:spcAft>
              <a:spcPct val="15000"/>
            </a:spcAft>
          </a:pPr>
          <a:r>
            <a:rPr sz="2000">
              <a:latin typeface="仿宋_GB2312" panose="02010609030101010101" charset="-122"/>
              <a:ea typeface="仿宋_GB2312" panose="02010609030101010101" charset="-122"/>
              <a:cs typeface="仿宋_GB2312" panose="02010609030101010101" charset="-122"/>
              <a:sym typeface="+mn-ea"/>
            </a:rPr>
            <a:t>生</a:t>
          </a:r>
          <a:r>
            <a:rPr lang="zh-CN" sz="2000" dirty="0">
              <a:latin typeface="仿宋_GB2312" panose="02010609030101010101" charset="-122"/>
              <a:ea typeface="仿宋_GB2312" panose="02010609030101010101" charset="-122"/>
              <a:cs typeface="仿宋_GB2312" panose="02010609030101010101" charset="-122"/>
              <a:sym typeface="+mn-ea"/>
            </a:rPr>
            <a:t>产经营单位必须遵守本法和其他有关安全生产的法律、法规，加强安全生产管理，建立健全</a:t>
          </a:r>
          <a:r>
            <a:rPr sz="2000">
              <a:latin typeface="仿宋_GB2312" panose="02010609030101010101" charset="-122"/>
              <a:ea typeface="仿宋_GB2312" panose="02010609030101010101" charset="-122"/>
              <a:cs typeface="仿宋_GB2312" panose="02010609030101010101" charset="-122"/>
              <a:sym typeface="+mn-ea"/>
            </a:rPr>
            <a:t>全</a:t>
          </a:r>
          <a:r>
            <a:rPr lang="zh-CN" sz="2000" dirty="0">
              <a:solidFill>
                <a:srgbClr val="FF0000"/>
              </a:solidFill>
              <a:latin typeface="仿宋_GB2312" panose="02010609030101010101" charset="-122"/>
              <a:ea typeface="仿宋_GB2312" panose="02010609030101010101" charset="-122"/>
              <a:cs typeface="仿宋_GB2312" panose="02010609030101010101" charset="-122"/>
              <a:sym typeface="+mn-ea"/>
            </a:rPr>
            <a:t>员安全生产责任制</a:t>
          </a:r>
          <a:r>
            <a:rPr sz="2000">
              <a:latin typeface="仿宋_GB2312" panose="02010609030101010101" charset="-122"/>
              <a:ea typeface="仿宋_GB2312" panose="02010609030101010101" charset="-122"/>
              <a:cs typeface="仿宋_GB2312" panose="02010609030101010101" charset="-122"/>
              <a:sym typeface="+mn-ea"/>
            </a:rPr>
            <a:t>和</a:t>
          </a:r>
          <a:r>
            <a:rPr lang="zh-CN" sz="2000" dirty="0">
              <a:latin typeface="仿宋_GB2312" panose="02010609030101010101" charset="-122"/>
              <a:ea typeface="仿宋_GB2312" panose="02010609030101010101" charset="-122"/>
              <a:cs typeface="仿宋_GB2312" panose="02010609030101010101" charset="-122"/>
              <a:sym typeface="+mn-ea"/>
            </a:rPr>
            <a:t>安全生产规章制度，加大对安全生产资金、物资、技术、人员的投入保障力度，改善安全生产条件，加强安全生产标准化、信息化建设，构建安全风险分级管控和隐患排查治理双重预防机制，健全风险防范化解机制，提高安全生产水平，确保安全生产。</a:t>
          </a:r>
          <a:r>
            <a:rPr lang="zh-CN" sz="2000" dirty="0">
              <a:latin typeface="仿宋_GB2312" panose="02010609030101010101" charset="-122"/>
              <a:ea typeface="仿宋_GB2312" panose="02010609030101010101" charset="-122"/>
              <a:cs typeface="仿宋_GB2312" panose="02010609030101010101" charset="-122"/>
              <a:sym typeface="+mn-ea"/>
            </a:rPr>
            <a:t/>
          </a:r>
          <a:endParaRPr lang="zh-CN" sz="2000" dirty="0">
            <a:latin typeface="仿宋_GB2312" panose="02010609030101010101" charset="-122"/>
            <a:ea typeface="仿宋_GB2312" panose="02010609030101010101" charset="-122"/>
            <a:cs typeface="仿宋_GB2312" panose="02010609030101010101" charset="-122"/>
            <a:sym typeface="+mn-ea"/>
          </a:endParaRPr>
        </a:p>
      </dgm:t>
    </dgm:pt>
    <dgm:pt modelId="{64E113A4-6547-40AE-A627-8DCAA7603B8D}" cxnId="{BA8D0B56-860D-4A45-99AD-BFE42724E2FD}" type="parTrans">
      <dgm:prSet/>
      <dgm:spPr/>
    </dgm:pt>
    <dgm:pt modelId="{CEC907B3-5308-4F5D-BF65-D98CD5981942}" cxnId="{BA8D0B56-860D-4A45-99AD-BFE42724E2FD}" type="sibTrans">
      <dgm:prSet/>
      <dgm:spPr/>
    </dgm:pt>
    <dgm:pt modelId="{D4AB1542-9F74-4E45-B615-57F5DFDC43EE}">
      <dgm:prSet phldrT="[文本]" phldr="0" custT="1"/>
      <dgm:spPr/>
      <dgm:t>
        <a:bodyPr vert="horz" wrap="square"/>
        <a:p>
          <a:pPr>
            <a:lnSpc>
              <a:spcPct val="100000"/>
            </a:lnSpc>
            <a:spcBef>
              <a:spcPct val="0"/>
            </a:spcBef>
            <a:spcAft>
              <a:spcPct val="35000"/>
            </a:spcAft>
          </a:pPr>
          <a:r>
            <a:rPr sz="2000" b="1">
              <a:latin typeface="仿宋" panose="02010609060101010101" charset="-122"/>
              <a:ea typeface="仿宋" panose="02010609060101010101" charset="-122"/>
              <a:sym typeface="+mn-ea"/>
            </a:rPr>
            <a:t>《中</a:t>
          </a:r>
          <a:r>
            <a:rPr lang="zh-CN" sz="2000" b="1" spc="400" dirty="0">
              <a:latin typeface="仿宋" panose="02010609060101010101" charset="-122"/>
              <a:ea typeface="仿宋" panose="02010609060101010101" charset="-122"/>
              <a:cs typeface="宋体" panose="02010600030101010101" pitchFamily="2" charset="-122"/>
              <a:sym typeface="+mn-ea"/>
            </a:rPr>
            <a:t>华人民共和国安全生产法》</a:t>
          </a:r>
          <a:r>
            <a:rPr lang="zh-CN" sz="2000" b="1" spc="400" dirty="0">
              <a:latin typeface="仿宋" panose="02010609060101010101" charset="-122"/>
              <a:ea typeface="仿宋" panose="02010609060101010101" charset="-122"/>
              <a:cs typeface="宋体" panose="02010600030101010101" pitchFamily="2" charset="-122"/>
              <a:sym typeface="+mn-ea"/>
            </a:rPr>
            <a:t>第二十二条</a:t>
          </a:r>
          <a:r>
            <a:rPr lang="zh-CN" sz="2000" b="1" spc="400" dirty="0">
              <a:latin typeface="仿宋" panose="02010609060101010101" charset="-122"/>
              <a:ea typeface="仿宋" panose="02010609060101010101" charset="-122"/>
              <a:cs typeface="宋体" panose="02010600030101010101" pitchFamily="2" charset="-122"/>
            </a:rPr>
            <a:t/>
          </a:r>
          <a:endParaRPr lang="zh-CN" sz="2000" b="1" spc="400" dirty="0">
            <a:latin typeface="仿宋" panose="02010609060101010101" charset="-122"/>
            <a:ea typeface="仿宋" panose="02010609060101010101" charset="-122"/>
            <a:cs typeface="宋体" panose="02010600030101010101" pitchFamily="2" charset="-122"/>
          </a:endParaRPr>
        </a:p>
      </dgm:t>
    </dgm:pt>
    <dgm:pt modelId="{DCA1BD93-FD98-4A06-8ECE-28E6935BECED}" cxnId="{FD0794C3-706F-47CD-AFE6-2E21BEB5F008}" type="parTrans">
      <dgm:prSet/>
      <dgm:spPr/>
      <dgm:t>
        <a:bodyPr/>
        <a:p>
          <a:endParaRPr lang="zh-CN" altLang="en-US"/>
        </a:p>
      </dgm:t>
    </dgm:pt>
    <dgm:pt modelId="{69748832-ECC5-4F63-A6AC-8504A7E906B9}" cxnId="{FD0794C3-706F-47CD-AFE6-2E21BEB5F008}" type="sibTrans">
      <dgm:prSet/>
      <dgm:spPr/>
      <dgm:t>
        <a:bodyPr/>
        <a:p>
          <a:endParaRPr lang="zh-CN" altLang="en-US"/>
        </a:p>
      </dgm:t>
    </dgm:pt>
    <dgm:pt modelId="{E736E8B2-BE7F-4686-B286-4D7E1D497478}">
      <dgm:prSet phldr="0" custT="1"/>
      <dgm:spPr/>
      <dgm:t>
        <a:bodyPr vert="horz" wrap="square"/>
        <a:p>
          <a:pPr>
            <a:lnSpc>
              <a:spcPct val="100000"/>
            </a:lnSpc>
            <a:spcBef>
              <a:spcPct val="0"/>
            </a:spcBef>
            <a:spcAft>
              <a:spcPct val="15000"/>
            </a:spcAft>
          </a:pPr>
          <a:r>
            <a:rPr sz="2000">
              <a:latin typeface="仿宋_GB2312" panose="02010609030101010101" charset="-122"/>
              <a:ea typeface="仿宋_GB2312" panose="02010609030101010101" charset="-122"/>
              <a:sym typeface="+mn-ea"/>
            </a:rPr>
            <a:t>生</a:t>
          </a:r>
          <a:r>
            <a:rPr lang="zh-CN" sz="2000" dirty="0">
              <a:latin typeface="仿宋_GB2312" panose="02010609030101010101" charset="-122"/>
              <a:ea typeface="仿宋_GB2312" panose="02010609030101010101" charset="-122"/>
              <a:cs typeface="宋体" panose="02010600030101010101" pitchFamily="2" charset="-122"/>
              <a:sym typeface="+mn-ea"/>
            </a:rPr>
            <a:t>产经营单位的</a:t>
          </a:r>
          <a:r>
            <a:rPr sz="2000">
              <a:latin typeface="仿宋_GB2312" panose="02010609030101010101" charset="-122"/>
              <a:ea typeface="仿宋_GB2312" panose="02010609030101010101" charset="-122"/>
              <a:sym typeface="+mn-ea"/>
            </a:rPr>
            <a:t>全</a:t>
          </a:r>
          <a:r>
            <a:rPr lang="zh-CN" sz="2000" dirty="0">
              <a:solidFill>
                <a:srgbClr val="FF0000"/>
              </a:solidFill>
              <a:latin typeface="仿宋_GB2312" panose="02010609030101010101" charset="-122"/>
              <a:ea typeface="仿宋_GB2312" panose="02010609030101010101" charset="-122"/>
              <a:cs typeface="宋体" panose="02010600030101010101" pitchFamily="2" charset="-122"/>
              <a:sym typeface="+mn-ea"/>
            </a:rPr>
            <a:t>员安全生产责任制</a:t>
          </a:r>
          <a:r>
            <a:rPr sz="2000">
              <a:latin typeface="仿宋_GB2312" panose="02010609030101010101" charset="-122"/>
              <a:ea typeface="仿宋_GB2312" panose="02010609030101010101" charset="-122"/>
              <a:sym typeface="+mn-ea"/>
            </a:rPr>
            <a:t>应</a:t>
          </a:r>
          <a:r>
            <a:rPr lang="zh-CN" sz="2000" dirty="0">
              <a:latin typeface="仿宋_GB2312" panose="02010609030101010101" charset="-122"/>
              <a:ea typeface="仿宋_GB2312" panose="02010609030101010101" charset="-122"/>
              <a:cs typeface="宋体" panose="02010600030101010101" pitchFamily="2" charset="-122"/>
              <a:sym typeface="+mn-ea"/>
            </a:rPr>
            <a:t>当明确各岗位的责任人员、责任范围和考核标准等内容。</a:t>
          </a:r>
          <a:endParaRPr lang="zh-CN" sz="2000" dirty="0">
            <a:latin typeface="仿宋_GB2312" panose="02010609030101010101" charset="-122"/>
            <a:ea typeface="仿宋_GB2312" panose="02010609030101010101" charset="-122"/>
            <a:cs typeface="宋体" panose="02010600030101010101" pitchFamily="2" charset="-122"/>
            <a:sym typeface="+mn-ea"/>
          </a:endParaRPr>
        </a:p>
      </dgm:t>
    </dgm:pt>
    <dgm:pt modelId="{33EA5DDB-80D9-4B69-93AB-464D77176128}" cxnId="{E98DCB86-313B-44E8-937A-9E985253FADC}" type="parTrans">
      <dgm:prSet/>
      <dgm:spPr/>
    </dgm:pt>
    <dgm:pt modelId="{20587D11-E8DC-4949-A324-CAF66C0FCD90}" cxnId="{E98DCB86-313B-44E8-937A-9E985253FADC}" type="sibTrans">
      <dgm:prSet/>
      <dgm:spPr/>
    </dgm:pt>
    <dgm:pt modelId="{5711D780-25D7-434A-A98D-A8E543E427A5}">
      <dgm:prSet phldr="0" custT="1"/>
      <dgm:spPr/>
      <dgm:t>
        <a:bodyPr vert="horz" wrap="square"/>
        <a:p>
          <a:pPr>
            <a:lnSpc>
              <a:spcPct val="100000"/>
            </a:lnSpc>
            <a:spcBef>
              <a:spcPct val="0"/>
            </a:spcBef>
            <a:spcAft>
              <a:spcPct val="15000"/>
            </a:spcAft>
          </a:pPr>
          <a:r>
            <a:rPr lang="zh-CN" sz="2000" dirty="0">
              <a:latin typeface="仿宋_GB2312" panose="02010609030101010101" charset="-122"/>
              <a:ea typeface="仿宋_GB2312" panose="02010609030101010101" charset="-122"/>
              <a:cs typeface="宋体" panose="02010600030101010101" pitchFamily="2" charset="-122"/>
              <a:sym typeface="+mn-ea"/>
            </a:rPr>
            <a:t>生产经营单位应当建立相应的机制，加强对</a:t>
          </a:r>
          <a:r>
            <a:rPr sz="2000">
              <a:solidFill>
                <a:srgbClr val="FF0000"/>
              </a:solidFill>
              <a:latin typeface="仿宋_GB2312" panose="02010609030101010101" charset="-122"/>
              <a:ea typeface="仿宋_GB2312" panose="02010609030101010101" charset="-122"/>
              <a:sym typeface="+mn-ea"/>
            </a:rPr>
            <a:t>全</a:t>
          </a:r>
          <a:r>
            <a:rPr lang="zh-CN" sz="2000" dirty="0">
              <a:solidFill>
                <a:srgbClr val="FF0000"/>
              </a:solidFill>
              <a:latin typeface="仿宋_GB2312" panose="02010609030101010101" charset="-122"/>
              <a:ea typeface="仿宋_GB2312" panose="02010609030101010101" charset="-122"/>
              <a:cs typeface="宋体" panose="02010600030101010101" pitchFamily="2" charset="-122"/>
              <a:sym typeface="+mn-ea"/>
            </a:rPr>
            <a:t>员</a:t>
          </a:r>
          <a:r>
            <a:rPr sz="2000">
              <a:solidFill>
                <a:srgbClr val="FF0000"/>
              </a:solidFill>
              <a:latin typeface="仿宋_GB2312" panose="02010609030101010101" charset="-122"/>
              <a:ea typeface="仿宋_GB2312" panose="02010609030101010101" charset="-122"/>
              <a:sym typeface="+mn-ea"/>
            </a:rPr>
            <a:t>安</a:t>
          </a:r>
          <a:r>
            <a:rPr lang="zh-CN" sz="2000" dirty="0">
              <a:solidFill>
                <a:srgbClr val="FF0000"/>
              </a:solidFill>
              <a:latin typeface="仿宋_GB2312" panose="02010609030101010101" charset="-122"/>
              <a:ea typeface="仿宋_GB2312" panose="02010609030101010101" charset="-122"/>
              <a:cs typeface="宋体" panose="02010600030101010101" pitchFamily="2" charset="-122"/>
              <a:sym typeface="+mn-ea"/>
            </a:rPr>
            <a:t>全生产责任</a:t>
          </a:r>
          <a:r>
            <a:rPr lang="zh-CN" sz="2000" dirty="0">
              <a:latin typeface="仿宋_GB2312" panose="02010609030101010101" charset="-122"/>
              <a:ea typeface="仿宋_GB2312" panose="02010609030101010101" charset="-122"/>
              <a:cs typeface="宋体" panose="02010600030101010101" pitchFamily="2" charset="-122"/>
              <a:sym typeface="+mn-ea"/>
            </a:rPr>
            <a:t>制落实情况的监督考核，保证全员安全生产责任制的落实。</a:t>
          </a:r>
          <a:r>
            <a:rPr lang="zh-CN" sz="2000" dirty="0">
              <a:latin typeface="仿宋_GB2312" panose="02010609030101010101" charset="-122"/>
              <a:ea typeface="仿宋_GB2312" panose="02010609030101010101" charset="-122"/>
              <a:cs typeface="宋体" panose="02010600030101010101" pitchFamily="2" charset="-122"/>
            </a:rPr>
            <a:t/>
          </a:r>
          <a:endParaRPr lang="zh-CN" sz="2000" dirty="0">
            <a:latin typeface="仿宋_GB2312" panose="02010609030101010101" charset="-122"/>
            <a:ea typeface="仿宋_GB2312" panose="02010609030101010101" charset="-122"/>
            <a:cs typeface="宋体" panose="02010600030101010101" pitchFamily="2" charset="-122"/>
          </a:endParaRPr>
        </a:p>
      </dgm:t>
    </dgm:pt>
    <dgm:pt modelId="{32001D72-FDE6-4AB6-9EB4-1A1C12FB5E55}" cxnId="{2C3CB1C4-2F8F-4DBF-8C27-AF45C869D799}" type="parTrans">
      <dgm:prSet/>
      <dgm:spPr/>
    </dgm:pt>
    <dgm:pt modelId="{A917C5F0-D717-4F40-B3C6-1012627B6061}" cxnId="{2C3CB1C4-2F8F-4DBF-8C27-AF45C869D799}" type="sibTrans">
      <dgm:prSet/>
      <dgm:spPr/>
    </dgm:pt>
    <dgm:pt modelId="{EE3CB678-3AF3-48EB-A9A3-4C9B3B638DF4}" type="pres">
      <dgm:prSet presAssocID="{501C80C4-3C37-4B06-AC2A-25F05322FDE0}" presName="linear" presStyleCnt="0">
        <dgm:presLayoutVars>
          <dgm:dir/>
          <dgm:animLvl val="lvl"/>
          <dgm:resizeHandles val="exact"/>
        </dgm:presLayoutVars>
      </dgm:prSet>
      <dgm:spPr/>
    </dgm:pt>
    <dgm:pt modelId="{A787D67B-DDA1-4988-8415-DCD48FC3EA83}" type="pres">
      <dgm:prSet presAssocID="{79F64CC5-B0A0-473A-A647-A8DB6562D23B}" presName="parentLin" presStyleCnt="0"/>
      <dgm:spPr/>
    </dgm:pt>
    <dgm:pt modelId="{0797CEA2-9F9D-4159-A8DC-2F0D60611F3B}" type="pres">
      <dgm:prSet presAssocID="{79F64CC5-B0A0-473A-A647-A8DB6562D23B}" presName="parentLeftMargin" presStyleCnt="0"/>
      <dgm:spPr/>
    </dgm:pt>
    <dgm:pt modelId="{2968AA41-C1D3-4EDF-9DB3-378F66B2FD39}" type="pres">
      <dgm:prSet presAssocID="{79F64CC5-B0A0-473A-A647-A8DB6562D23B}" presName="parentText" presStyleLbl="node1" presStyleIdx="0" presStyleCnt="2">
        <dgm:presLayoutVars>
          <dgm:chMax val="0"/>
          <dgm:bulletEnabled val="1"/>
        </dgm:presLayoutVars>
      </dgm:prSet>
      <dgm:spPr/>
    </dgm:pt>
    <dgm:pt modelId="{D61417B3-60F3-4BE3-8E8F-9CEC27ECBCDA}" type="pres">
      <dgm:prSet presAssocID="{79F64CC5-B0A0-473A-A647-A8DB6562D23B}" presName="negativeSpace" presStyleCnt="0"/>
      <dgm:spPr/>
    </dgm:pt>
    <dgm:pt modelId="{D167D85B-ED5F-4134-9F18-E6B4BAE0C614}" type="pres">
      <dgm:prSet presAssocID="{79F64CC5-B0A0-473A-A647-A8DB6562D23B}" presName="childText" presStyleLbl="conFgAcc1" presStyleIdx="0" presStyleCnt="2">
        <dgm:presLayoutVars>
          <dgm:bulletEnabled val="1"/>
        </dgm:presLayoutVars>
      </dgm:prSet>
      <dgm:spPr/>
    </dgm:pt>
    <dgm:pt modelId="{6402558A-B637-4118-8793-2FA57B2393DA}" type="pres">
      <dgm:prSet presAssocID="{981E424B-A63B-4DF7-BC97-1D5B2B7044B1}" presName="spaceBetweenRectangles" presStyleCnt="0"/>
      <dgm:spPr/>
    </dgm:pt>
    <dgm:pt modelId="{8E561E53-8519-43F2-B9E7-546C3EB01970}" type="pres">
      <dgm:prSet presAssocID="{D4AB1542-9F74-4E45-B615-57F5DFDC43EE}" presName="parentLin" presStyleCnt="0"/>
      <dgm:spPr/>
    </dgm:pt>
    <dgm:pt modelId="{3559B5A5-3E91-49F5-A868-297DBB575668}" type="pres">
      <dgm:prSet presAssocID="{D4AB1542-9F74-4E45-B615-57F5DFDC43EE}" presName="parentLeftMargin" presStyleCnt="0"/>
      <dgm:spPr/>
    </dgm:pt>
    <dgm:pt modelId="{48FABA9F-C289-434B-8864-E8FC1B5C2F60}" type="pres">
      <dgm:prSet presAssocID="{D4AB1542-9F74-4E45-B615-57F5DFDC43EE}" presName="parentText" presStyleLbl="node1" presStyleIdx="1" presStyleCnt="2">
        <dgm:presLayoutVars>
          <dgm:chMax val="0"/>
          <dgm:bulletEnabled val="1"/>
        </dgm:presLayoutVars>
      </dgm:prSet>
      <dgm:spPr/>
    </dgm:pt>
    <dgm:pt modelId="{72F65D9D-7898-4EE1-ADBC-A6F5139DEC13}" type="pres">
      <dgm:prSet presAssocID="{D4AB1542-9F74-4E45-B615-57F5DFDC43EE}" presName="negativeSpace" presStyleCnt="0"/>
      <dgm:spPr/>
    </dgm:pt>
    <dgm:pt modelId="{6B4B0D2A-F76A-4881-A678-1599A9C1764F}" type="pres">
      <dgm:prSet presAssocID="{D4AB1542-9F74-4E45-B615-57F5DFDC43EE}" presName="childText" presStyleLbl="conFgAcc1" presStyleIdx="1" presStyleCnt="2">
        <dgm:presLayoutVars>
          <dgm:bulletEnabled val="1"/>
        </dgm:presLayoutVars>
      </dgm:prSet>
      <dgm:spPr/>
    </dgm:pt>
  </dgm:ptLst>
  <dgm:cxnLst>
    <dgm:cxn modelId="{99795FE8-50A8-4516-A990-4248B6771A41}" srcId="{501C80C4-3C37-4B06-AC2A-25F05322FDE0}" destId="{79F64CC5-B0A0-473A-A647-A8DB6562D23B}" srcOrd="0" destOrd="0" parTransId="{702F6268-E14C-45D5-8115-297DAA4B759C}" sibTransId="{981E424B-A63B-4DF7-BC97-1D5B2B7044B1}"/>
    <dgm:cxn modelId="{BA8D0B56-860D-4A45-99AD-BFE42724E2FD}" srcId="{79F64CC5-B0A0-473A-A647-A8DB6562D23B}" destId="{AADFD4B0-9412-45A0-9B17-B8D0CDF4382D}" srcOrd="0" destOrd="0" parTransId="{64E113A4-6547-40AE-A627-8DCAA7603B8D}" sibTransId="{CEC907B3-5308-4F5D-BF65-D98CD5981942}"/>
    <dgm:cxn modelId="{FD0794C3-706F-47CD-AFE6-2E21BEB5F008}" srcId="{501C80C4-3C37-4B06-AC2A-25F05322FDE0}" destId="{D4AB1542-9F74-4E45-B615-57F5DFDC43EE}" srcOrd="1" destOrd="0" parTransId="{DCA1BD93-FD98-4A06-8ECE-28E6935BECED}" sibTransId="{69748832-ECC5-4F63-A6AC-8504A7E906B9}"/>
    <dgm:cxn modelId="{E98DCB86-313B-44E8-937A-9E985253FADC}" srcId="{D4AB1542-9F74-4E45-B615-57F5DFDC43EE}" destId="{E736E8B2-BE7F-4686-B286-4D7E1D497478}" srcOrd="0" destOrd="1" parTransId="{33EA5DDB-80D9-4B69-93AB-464D77176128}" sibTransId="{20587D11-E8DC-4949-A324-CAF66C0FCD90}"/>
    <dgm:cxn modelId="{2C3CB1C4-2F8F-4DBF-8C27-AF45C869D799}" srcId="{D4AB1542-9F74-4E45-B615-57F5DFDC43EE}" destId="{5711D780-25D7-434A-A98D-A8E543E427A5}" srcOrd="1" destOrd="1" parTransId="{32001D72-FDE6-4AB6-9EB4-1A1C12FB5E55}" sibTransId="{A917C5F0-D717-4F40-B3C6-1012627B6061}"/>
    <dgm:cxn modelId="{E870F268-6CDB-4FC4-804A-613962147283}" type="presOf" srcId="{501C80C4-3C37-4B06-AC2A-25F05322FDE0}" destId="{EE3CB678-3AF3-48EB-A9A3-4C9B3B638DF4}" srcOrd="0" destOrd="0" presId="urn:microsoft.com/office/officeart/2005/8/layout/list1"/>
    <dgm:cxn modelId="{4D52AD24-E2D3-4D4F-B48E-65CF66B3F2A8}" type="presParOf" srcId="{EE3CB678-3AF3-48EB-A9A3-4C9B3B638DF4}" destId="{A787D67B-DDA1-4988-8415-DCD48FC3EA83}" srcOrd="0" destOrd="0" presId="urn:microsoft.com/office/officeart/2005/8/layout/list1"/>
    <dgm:cxn modelId="{19D10D54-327A-4D3F-A48E-E55A31C02937}" type="presParOf" srcId="{A787D67B-DDA1-4988-8415-DCD48FC3EA83}" destId="{0797CEA2-9F9D-4159-A8DC-2F0D60611F3B}" srcOrd="0" destOrd="0" presId="urn:microsoft.com/office/officeart/2005/8/layout/list1"/>
    <dgm:cxn modelId="{CA1E36DD-3105-4BDE-9BE9-024341FE1319}" type="presOf" srcId="{79F64CC5-B0A0-473A-A647-A8DB6562D23B}" destId="{0797CEA2-9F9D-4159-A8DC-2F0D60611F3B}" srcOrd="0" destOrd="0" presId="urn:microsoft.com/office/officeart/2005/8/layout/list1"/>
    <dgm:cxn modelId="{BA59F56A-F336-4F05-91DE-BF559D6E54C0}" type="presParOf" srcId="{A787D67B-DDA1-4988-8415-DCD48FC3EA83}" destId="{2968AA41-C1D3-4EDF-9DB3-378F66B2FD39}" srcOrd="1" destOrd="0" presId="urn:microsoft.com/office/officeart/2005/8/layout/list1"/>
    <dgm:cxn modelId="{773CEDA4-6635-446D-8D31-E5596939CCFC}" type="presOf" srcId="{79F64CC5-B0A0-473A-A647-A8DB6562D23B}" destId="{2968AA41-C1D3-4EDF-9DB3-378F66B2FD39}" srcOrd="0" destOrd="0" presId="urn:microsoft.com/office/officeart/2005/8/layout/list1"/>
    <dgm:cxn modelId="{D3BCB192-EA2F-42E8-BB2E-D27EEFE0F342}" type="presParOf" srcId="{EE3CB678-3AF3-48EB-A9A3-4C9B3B638DF4}" destId="{D61417B3-60F3-4BE3-8E8F-9CEC27ECBCDA}" srcOrd="1" destOrd="0" presId="urn:microsoft.com/office/officeart/2005/8/layout/list1"/>
    <dgm:cxn modelId="{F521EF3A-8C9B-40AE-8960-3C015235F5FC}" type="presParOf" srcId="{EE3CB678-3AF3-48EB-A9A3-4C9B3B638DF4}" destId="{D167D85B-ED5F-4134-9F18-E6B4BAE0C614}" srcOrd="2" destOrd="0" presId="urn:microsoft.com/office/officeart/2005/8/layout/list1"/>
    <dgm:cxn modelId="{AD1EB24E-7E11-4B75-946E-F783DD4DD2AF}" type="presOf" srcId="{AADFD4B0-9412-45A0-9B17-B8D0CDF4382D}" destId="{D167D85B-ED5F-4134-9F18-E6B4BAE0C614}" srcOrd="0" destOrd="0" presId="urn:microsoft.com/office/officeart/2005/8/layout/list1"/>
    <dgm:cxn modelId="{972914E5-0877-4E76-AA75-7B4C90839238}" type="presParOf" srcId="{EE3CB678-3AF3-48EB-A9A3-4C9B3B638DF4}" destId="{6402558A-B637-4118-8793-2FA57B2393DA}" srcOrd="3" destOrd="0" presId="urn:microsoft.com/office/officeart/2005/8/layout/list1"/>
    <dgm:cxn modelId="{5FD94697-CA0A-46F8-B770-D28940214241}" type="presParOf" srcId="{EE3CB678-3AF3-48EB-A9A3-4C9B3B638DF4}" destId="{8E561E53-8519-43F2-B9E7-546C3EB01970}" srcOrd="4" destOrd="0" presId="urn:microsoft.com/office/officeart/2005/8/layout/list1"/>
    <dgm:cxn modelId="{306C3F97-A145-4AD8-8E48-AEC4BA11FAE1}" type="presParOf" srcId="{8E561E53-8519-43F2-B9E7-546C3EB01970}" destId="{3559B5A5-3E91-49F5-A868-297DBB575668}" srcOrd="0" destOrd="4" presId="urn:microsoft.com/office/officeart/2005/8/layout/list1"/>
    <dgm:cxn modelId="{695652A5-A570-4307-AF61-674B29246E0F}" type="presOf" srcId="{D4AB1542-9F74-4E45-B615-57F5DFDC43EE}" destId="{3559B5A5-3E91-49F5-A868-297DBB575668}" srcOrd="0" destOrd="0" presId="urn:microsoft.com/office/officeart/2005/8/layout/list1"/>
    <dgm:cxn modelId="{04DFFC86-4381-4424-805B-BB3FFC8E6792}" type="presParOf" srcId="{8E561E53-8519-43F2-B9E7-546C3EB01970}" destId="{48FABA9F-C289-434B-8864-E8FC1B5C2F60}" srcOrd="1" destOrd="4" presId="urn:microsoft.com/office/officeart/2005/8/layout/list1"/>
    <dgm:cxn modelId="{DAB13282-CA82-4D38-B168-763367F7D9C4}" type="presOf" srcId="{D4AB1542-9F74-4E45-B615-57F5DFDC43EE}" destId="{48FABA9F-C289-434B-8864-E8FC1B5C2F60}" srcOrd="0" destOrd="0" presId="urn:microsoft.com/office/officeart/2005/8/layout/list1"/>
    <dgm:cxn modelId="{126102B8-CBDD-443D-A9CD-C4AA71A37EA7}" type="presParOf" srcId="{EE3CB678-3AF3-48EB-A9A3-4C9B3B638DF4}" destId="{72F65D9D-7898-4EE1-ADBC-A6F5139DEC13}" srcOrd="5" destOrd="0" presId="urn:microsoft.com/office/officeart/2005/8/layout/list1"/>
    <dgm:cxn modelId="{0E8C66D3-1CEE-4E1C-B9DE-FBAAB2D0874E}" type="presParOf" srcId="{EE3CB678-3AF3-48EB-A9A3-4C9B3B638DF4}" destId="{6B4B0D2A-F76A-4881-A678-1599A9C1764F}" srcOrd="6" destOrd="0" presId="urn:microsoft.com/office/officeart/2005/8/layout/list1"/>
    <dgm:cxn modelId="{F3DE5C15-2A34-4DF8-8323-641FA9C5B59D}" type="presOf" srcId="{E736E8B2-BE7F-4686-B286-4D7E1D497478}" destId="{6B4B0D2A-F76A-4881-A678-1599A9C1764F}" srcOrd="0" destOrd="0" presId="urn:microsoft.com/office/officeart/2005/8/layout/list1"/>
    <dgm:cxn modelId="{C581A37E-EF83-4C71-8494-F0736749808A}" type="presOf" srcId="{5711D780-25D7-434A-A98D-A8E543E427A5}" destId="{6B4B0D2A-F76A-4881-A678-1599A9C1764F}" srcOrd="0" destOrd="1"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01C80C4-3C37-4B06-AC2A-25F05322FDE0}" type="doc">
      <dgm:prSet loTypeId="list" loCatId="list" qsTypeId="urn:microsoft.com/office/officeart/2005/8/quickstyle/simple1" qsCatId="simple" csTypeId="urn:microsoft.com/office/officeart/2005/8/colors/accent1_2" csCatId="accent1" phldr="0"/>
      <dgm:spPr/>
      <dgm:t>
        <a:bodyPr/>
        <a:p>
          <a:endParaRPr lang="zh-CN" altLang="en-US"/>
        </a:p>
      </dgm:t>
    </dgm:pt>
    <dgm:pt modelId="{79F64CC5-B0A0-473A-A647-A8DB6562D23B}">
      <dgm:prSet phldrT="[文本]" phldr="0" custT="1"/>
      <dgm:spPr/>
      <dgm:t>
        <a:bodyPr vert="horz" wrap="square"/>
        <a:p>
          <a:pPr>
            <a:lnSpc>
              <a:spcPct val="100000"/>
            </a:lnSpc>
            <a:spcBef>
              <a:spcPct val="0"/>
            </a:spcBef>
            <a:spcAft>
              <a:spcPct val="35000"/>
            </a:spcAft>
          </a:pPr>
          <a:r>
            <a:rPr sz="2000" b="1">
              <a:latin typeface="仿宋" panose="02010609060101010101" charset="-122"/>
              <a:ea typeface="仿宋" panose="02010609060101010101" charset="-122"/>
              <a:sym typeface="+mn-ea"/>
            </a:rPr>
            <a:t>《</a:t>
          </a:r>
          <a:r>
            <a:rPr sz="2000" b="1">
              <a:latin typeface="仿宋" panose="02010609060101010101" charset="-122"/>
              <a:ea typeface="仿宋" panose="02010609060101010101" charset="-122"/>
              <a:sym typeface="+mn-ea"/>
            </a:rPr>
            <a:t>中</a:t>
          </a:r>
          <a:r>
            <a:rPr lang="zh-CN" sz="2000" b="1" spc="400" dirty="0">
              <a:latin typeface="仿宋" panose="02010609060101010101" charset="-122"/>
              <a:ea typeface="仿宋" panose="02010609060101010101" charset="-122"/>
              <a:cs typeface="宋体" panose="02010600030101010101" pitchFamily="2" charset="-122"/>
              <a:sym typeface="+mn-ea"/>
            </a:rPr>
            <a:t>华</a:t>
          </a:r>
          <a:r>
            <a:rPr lang="zh-CN" sz="2000" b="1" spc="400" dirty="0">
              <a:latin typeface="仿宋" panose="02010609060101010101" charset="-122"/>
              <a:ea typeface="仿宋" panose="02010609060101010101" charset="-122"/>
              <a:cs typeface="宋体" panose="02010600030101010101" pitchFamily="2" charset="-122"/>
              <a:sym typeface="+mn-ea"/>
            </a:rPr>
            <a:t>人民共和国安全生产法</a:t>
          </a:r>
          <a:r>
            <a:rPr lang="zh-CN" sz="2000" b="1" spc="400" dirty="0">
              <a:latin typeface="+mj-ea"/>
              <a:ea typeface="+mj-ea"/>
              <a:cs typeface="宋体" panose="02010600030101010101" pitchFamily="2" charset="-122"/>
              <a:sym typeface="+mn-ea"/>
            </a:rPr>
            <a:t>》</a:t>
          </a:r>
          <a:r>
            <a:rPr lang="zh-CN" sz="2000" b="1" spc="400" dirty="0">
              <a:latin typeface="仿宋_GB2312" panose="02010609030101010101" charset="-122"/>
              <a:ea typeface="仿宋_GB2312" panose="02010609030101010101" charset="-122"/>
              <a:cs typeface="宋体" panose="02010600030101010101" pitchFamily="2" charset="-122"/>
              <a:sym typeface="+mn-ea"/>
            </a:rPr>
            <a:t>第五十七条</a:t>
          </a:r>
          <a:r>
            <a:rPr lang="zh-CN" sz="2000" b="1" spc="400" dirty="0">
              <a:latin typeface="仿宋_GB2312" panose="02010609030101010101" charset="-122"/>
              <a:ea typeface="仿宋_GB2312" panose="02010609030101010101" charset="-122"/>
              <a:cs typeface="宋体" panose="02010600030101010101" pitchFamily="2" charset="-122"/>
              <a:sym typeface="+mn-ea"/>
            </a:rPr>
            <a:t/>
          </a:r>
          <a:endParaRPr lang="zh-CN" sz="2000" b="1" spc="400" dirty="0">
            <a:latin typeface="仿宋_GB2312" panose="02010609030101010101" charset="-122"/>
            <a:ea typeface="仿宋_GB2312" panose="02010609030101010101" charset="-122"/>
            <a:cs typeface="宋体" panose="02010600030101010101" pitchFamily="2" charset="-122"/>
            <a:sym typeface="+mn-ea"/>
          </a:endParaRPr>
        </a:p>
      </dgm:t>
    </dgm:pt>
    <dgm:pt modelId="{702F6268-E14C-45D5-8115-297DAA4B759C}" cxnId="{E6262689-9A4E-40C7-BC36-85EC8C6FD1EE}" type="parTrans">
      <dgm:prSet/>
      <dgm:spPr/>
      <dgm:t>
        <a:bodyPr/>
        <a:p>
          <a:endParaRPr lang="zh-CN" altLang="en-US"/>
        </a:p>
      </dgm:t>
    </dgm:pt>
    <dgm:pt modelId="{981E424B-A63B-4DF7-BC97-1D5B2B7044B1}" cxnId="{E6262689-9A4E-40C7-BC36-85EC8C6FD1EE}" type="sibTrans">
      <dgm:prSet/>
      <dgm:spPr/>
      <dgm:t>
        <a:bodyPr/>
        <a:p>
          <a:endParaRPr lang="zh-CN" altLang="en-US"/>
        </a:p>
      </dgm:t>
    </dgm:pt>
    <dgm:pt modelId="{C1DEDF5D-0713-43CB-9E4A-1807BAC091D0}">
      <dgm:prSet phldr="0" custT="1"/>
      <dgm:spPr/>
      <dgm:t>
        <a:bodyPr vert="horz" wrap="square"/>
        <a:p>
          <a:pPr>
            <a:lnSpc>
              <a:spcPct val="100000"/>
            </a:lnSpc>
            <a:spcBef>
              <a:spcPct val="0"/>
            </a:spcBef>
            <a:spcAft>
              <a:spcPct val="15000"/>
            </a:spcAft>
          </a:pPr>
          <a:r>
            <a:rPr sz="2000">
              <a:latin typeface="仿宋_GB2312" panose="02010609030101010101" charset="-122"/>
              <a:ea typeface="仿宋_GB2312" panose="02010609030101010101" charset="-122"/>
              <a:sym typeface="+mn-ea"/>
            </a:rPr>
            <a:t>从</a:t>
          </a:r>
          <a:r>
            <a:rPr lang="zh-CN" sz="2000" dirty="0">
              <a:latin typeface="仿宋_GB2312" panose="02010609030101010101" charset="-122"/>
              <a:ea typeface="仿宋_GB2312" panose="02010609030101010101" charset="-122"/>
              <a:cs typeface="宋体" panose="02010600030101010101" pitchFamily="2" charset="-122"/>
              <a:sym typeface="+mn-ea"/>
            </a:rPr>
            <a:t>业人员在作业过程中，应当严格落实</a:t>
          </a:r>
          <a:r>
            <a:rPr sz="2000">
              <a:solidFill>
                <a:srgbClr val="FF0000"/>
              </a:solidFill>
              <a:latin typeface="仿宋_GB2312" panose="02010609030101010101" charset="-122"/>
              <a:ea typeface="仿宋_GB2312" panose="02010609030101010101" charset="-122"/>
              <a:sym typeface="+mn-ea"/>
            </a:rPr>
            <a:t>岗</a:t>
          </a:r>
          <a:r>
            <a:rPr lang="zh-CN" sz="2000" dirty="0">
              <a:solidFill>
                <a:srgbClr val="FF0000"/>
              </a:solidFill>
              <a:latin typeface="仿宋_GB2312" panose="02010609030101010101" charset="-122"/>
              <a:ea typeface="仿宋_GB2312" panose="02010609030101010101" charset="-122"/>
              <a:cs typeface="宋体" panose="02010600030101010101" pitchFamily="2" charset="-122"/>
              <a:sym typeface="+mn-ea"/>
            </a:rPr>
            <a:t>位安全责任</a:t>
          </a:r>
          <a:r>
            <a:rPr sz="2000">
              <a:latin typeface="仿宋_GB2312" panose="02010609030101010101" charset="-122"/>
              <a:ea typeface="仿宋_GB2312" panose="02010609030101010101" charset="-122"/>
              <a:sym typeface="+mn-ea"/>
            </a:rPr>
            <a:t>，</a:t>
          </a:r>
          <a:r>
            <a:rPr lang="zh-CN" sz="2000" dirty="0">
              <a:latin typeface="仿宋_GB2312" panose="02010609030101010101" charset="-122"/>
              <a:ea typeface="仿宋_GB2312" panose="02010609030101010101" charset="-122"/>
              <a:cs typeface="宋体" panose="02010600030101010101" pitchFamily="2" charset="-122"/>
              <a:sym typeface="+mn-ea"/>
            </a:rPr>
            <a:t>遵守本单位的安全生产规章制度和操作规程，服从管理，正确佩戴和使用劳动防护用品。</a:t>
          </a:r>
          <a:r>
            <a:rPr lang="zh-CN" sz="2000" dirty="0">
              <a:latin typeface="仿宋_GB2312" panose="02010609030101010101" charset="-122"/>
              <a:ea typeface="仿宋_GB2312" panose="02010609030101010101" charset="-122"/>
              <a:cs typeface="宋体" panose="02010600030101010101" pitchFamily="2" charset="-122"/>
              <a:sym typeface="+mn-ea"/>
            </a:rPr>
            <a:t/>
          </a:r>
          <a:endParaRPr lang="zh-CN" sz="2000" dirty="0">
            <a:latin typeface="仿宋_GB2312" panose="02010609030101010101" charset="-122"/>
            <a:ea typeface="仿宋_GB2312" panose="02010609030101010101" charset="-122"/>
            <a:cs typeface="宋体" panose="02010600030101010101" pitchFamily="2" charset="-122"/>
            <a:sym typeface="+mn-ea"/>
          </a:endParaRPr>
        </a:p>
      </dgm:t>
    </dgm:pt>
    <dgm:pt modelId="{CDF29B1D-A4CB-4F7E-AD41-58370E28F2A7}" cxnId="{6E73FE38-B8F6-4804-B15D-1C2765C14E1B}" type="parTrans">
      <dgm:prSet/>
      <dgm:spPr/>
    </dgm:pt>
    <dgm:pt modelId="{0548E11D-EA78-402D-A434-D102A1CFF68C}" cxnId="{6E73FE38-B8F6-4804-B15D-1C2765C14E1B}" type="sibTrans">
      <dgm:prSet/>
      <dgm:spPr/>
    </dgm:pt>
    <dgm:pt modelId="{D4AB1542-9F74-4E45-B615-57F5DFDC43EE}">
      <dgm:prSet phldrT="[文本]" phldr="0" custT="1"/>
      <dgm:spPr/>
      <dgm:t>
        <a:bodyPr vert="horz" wrap="square"/>
        <a:p>
          <a:pPr>
            <a:lnSpc>
              <a:spcPct val="100000"/>
            </a:lnSpc>
            <a:spcBef>
              <a:spcPct val="0"/>
            </a:spcBef>
            <a:spcAft>
              <a:spcPct val="35000"/>
            </a:spcAft>
          </a:pPr>
          <a:r>
            <a:rPr sz="2000" b="1">
              <a:latin typeface="仿宋" panose="02010609060101010101" charset="-122"/>
              <a:ea typeface="仿宋" panose="02010609060101010101" charset="-122"/>
              <a:sym typeface="+mn-ea"/>
            </a:rPr>
            <a:t>《</a:t>
          </a:r>
          <a:r>
            <a:rPr sz="2000" b="1">
              <a:latin typeface="仿宋" panose="02010609060101010101" charset="-122"/>
              <a:ea typeface="仿宋" panose="02010609060101010101" charset="-122"/>
              <a:sym typeface="+mn-ea"/>
            </a:rPr>
            <a:t>中</a:t>
          </a:r>
          <a:r>
            <a:rPr lang="zh-CN" sz="2000" b="1" spc="400" dirty="0">
              <a:latin typeface="仿宋" panose="02010609060101010101" charset="-122"/>
              <a:ea typeface="仿宋" panose="02010609060101010101" charset="-122"/>
              <a:cs typeface="宋体" panose="02010600030101010101" pitchFamily="2" charset="-122"/>
              <a:sym typeface="+mn-ea"/>
            </a:rPr>
            <a:t>华人民共和国安全生产法</a:t>
          </a:r>
          <a:r>
            <a:rPr lang="zh-CN" sz="2000" b="1" spc="400" dirty="0">
              <a:latin typeface="+mj-lt"/>
              <a:ea typeface="仿宋_GB2312" panose="02010609030101010101" charset="-122"/>
              <a:cs typeface="宋体" panose="02010600030101010101" pitchFamily="2" charset="-122"/>
              <a:sym typeface="+mn-ea"/>
            </a:rPr>
            <a:t>》第一百零七条</a:t>
          </a:r>
          <a:r>
            <a:rPr lang="zh-CN" sz="2000" b="1" spc="400" dirty="0">
              <a:latin typeface="+mj-lt"/>
              <a:ea typeface="仿宋_GB2312" panose="02010609030101010101" charset="-122"/>
              <a:cs typeface="宋体" panose="02010600030101010101" pitchFamily="2" charset="-122"/>
              <a:sym typeface="+mn-ea"/>
            </a:rPr>
            <a:t/>
          </a:r>
          <a:endParaRPr lang="zh-CN" sz="2000" b="1" spc="400" dirty="0">
            <a:latin typeface="+mj-lt"/>
            <a:ea typeface="仿宋_GB2312" panose="02010609030101010101" charset="-122"/>
            <a:cs typeface="宋体" panose="02010600030101010101" pitchFamily="2" charset="-122"/>
            <a:sym typeface="+mn-ea"/>
          </a:endParaRPr>
        </a:p>
      </dgm:t>
    </dgm:pt>
    <dgm:pt modelId="{DCA1BD93-FD98-4A06-8ECE-28E6935BECED}" cxnId="{640B898A-77FF-4C6C-B462-7D668B14BE36}" type="parTrans">
      <dgm:prSet/>
      <dgm:spPr/>
      <dgm:t>
        <a:bodyPr/>
        <a:p>
          <a:endParaRPr lang="zh-CN" altLang="en-US"/>
        </a:p>
      </dgm:t>
    </dgm:pt>
    <dgm:pt modelId="{69748832-ECC5-4F63-A6AC-8504A7E906B9}" cxnId="{640B898A-77FF-4C6C-B462-7D668B14BE36}" type="sibTrans">
      <dgm:prSet/>
      <dgm:spPr/>
      <dgm:t>
        <a:bodyPr/>
        <a:p>
          <a:endParaRPr lang="zh-CN" altLang="en-US"/>
        </a:p>
      </dgm:t>
    </dgm:pt>
    <dgm:pt modelId="{FE9A05A1-29CC-4C3A-A9B0-82C474078FDF}">
      <dgm:prSet phldr="0" custT="1"/>
      <dgm:spPr/>
      <dgm:t>
        <a:bodyPr vert="horz" wrap="square"/>
        <a:p>
          <a:pPr>
            <a:lnSpc>
              <a:spcPct val="100000"/>
            </a:lnSpc>
            <a:spcBef>
              <a:spcPct val="0"/>
            </a:spcBef>
            <a:spcAft>
              <a:spcPct val="15000"/>
            </a:spcAft>
          </a:pPr>
          <a:r>
            <a:rPr sz="2000">
              <a:latin typeface="仿宋_GB2312" panose="02010609030101010101" charset="-122"/>
              <a:ea typeface="仿宋_GB2312" panose="02010609030101010101" charset="-122"/>
              <a:sym typeface="+mn-ea"/>
            </a:rPr>
            <a:t>生</a:t>
          </a:r>
          <a:r>
            <a:rPr lang="zh-CN" sz="2000" dirty="0">
              <a:latin typeface="仿宋_GB2312" panose="02010609030101010101" charset="-122"/>
              <a:ea typeface="仿宋_GB2312" panose="02010609030101010101" charset="-122"/>
              <a:cs typeface="宋体" panose="02010600030101010101" pitchFamily="2" charset="-122"/>
              <a:sym typeface="+mn-ea"/>
            </a:rPr>
            <a:t>产经营单位的从业人员不落实</a:t>
          </a:r>
          <a:r>
            <a:rPr sz="2000">
              <a:solidFill>
                <a:srgbClr val="FF0000"/>
              </a:solidFill>
              <a:latin typeface="仿宋_GB2312" panose="02010609030101010101" charset="-122"/>
              <a:ea typeface="仿宋_GB2312" panose="02010609030101010101" charset="-122"/>
              <a:sym typeface="+mn-ea"/>
            </a:rPr>
            <a:t>岗</a:t>
          </a:r>
          <a:r>
            <a:rPr lang="zh-CN" sz="2000" dirty="0">
              <a:solidFill>
                <a:srgbClr val="FF0000"/>
              </a:solidFill>
              <a:latin typeface="仿宋_GB2312" panose="02010609030101010101" charset="-122"/>
              <a:ea typeface="仿宋_GB2312" panose="02010609030101010101" charset="-122"/>
              <a:cs typeface="宋体" panose="02010600030101010101" pitchFamily="2" charset="-122"/>
              <a:sym typeface="+mn-ea"/>
            </a:rPr>
            <a:t>位安全责任</a:t>
          </a:r>
          <a:r>
            <a:rPr sz="2000">
              <a:latin typeface="仿宋_GB2312" panose="02010609030101010101" charset="-122"/>
              <a:ea typeface="仿宋_GB2312" panose="02010609030101010101" charset="-122"/>
              <a:sym typeface="+mn-ea"/>
            </a:rPr>
            <a:t>，</a:t>
          </a:r>
          <a:r>
            <a:rPr lang="zh-CN" sz="2000" dirty="0">
              <a:latin typeface="仿宋_GB2312" panose="02010609030101010101" charset="-122"/>
              <a:ea typeface="仿宋_GB2312" panose="02010609030101010101" charset="-122"/>
              <a:cs typeface="宋体" panose="02010600030101010101" pitchFamily="2" charset="-122"/>
              <a:sym typeface="+mn-ea"/>
            </a:rPr>
            <a:t>不服从管理，违反安全生产规章制度或者操作规程的，由生产经营单位给予批评教育，依照有关规章制度给予处分；构成犯罪的，依照刑法有关规定追究刑事责任。</a:t>
          </a:r>
          <a:r>
            <a:rPr lang="zh-CN" sz="2000" dirty="0">
              <a:latin typeface="仿宋_GB2312" panose="02010609030101010101" charset="-122"/>
              <a:ea typeface="仿宋_GB2312" panose="02010609030101010101" charset="-122"/>
              <a:cs typeface="宋体" panose="02010600030101010101" pitchFamily="2" charset="-122"/>
            </a:rPr>
            <a:t/>
          </a:r>
          <a:endParaRPr lang="zh-CN" sz="2000" dirty="0">
            <a:latin typeface="仿宋_GB2312" panose="02010609030101010101" charset="-122"/>
            <a:ea typeface="仿宋_GB2312" panose="02010609030101010101" charset="-122"/>
            <a:cs typeface="宋体" panose="02010600030101010101" pitchFamily="2" charset="-122"/>
          </a:endParaRPr>
        </a:p>
      </dgm:t>
    </dgm:pt>
    <dgm:pt modelId="{627B23EB-5653-4FBD-8A88-256191C07F05}" cxnId="{5DF52875-658A-4878-BDE7-B1EB1F25D591}" type="parTrans">
      <dgm:prSet/>
      <dgm:spPr/>
    </dgm:pt>
    <dgm:pt modelId="{18278F03-7EF2-462A-8D1C-8E42DE20DDF9}" cxnId="{5DF52875-658A-4878-BDE7-B1EB1F25D591}" type="sibTrans">
      <dgm:prSet/>
      <dgm:spPr/>
    </dgm:pt>
    <dgm:pt modelId="{EE3CB678-3AF3-48EB-A9A3-4C9B3B638DF4}" type="pres">
      <dgm:prSet presAssocID="{501C80C4-3C37-4B06-AC2A-25F05322FDE0}" presName="linear" presStyleCnt="0">
        <dgm:presLayoutVars>
          <dgm:dir/>
          <dgm:animLvl val="lvl"/>
          <dgm:resizeHandles val="exact"/>
        </dgm:presLayoutVars>
      </dgm:prSet>
      <dgm:spPr/>
    </dgm:pt>
    <dgm:pt modelId="{A787D67B-DDA1-4988-8415-DCD48FC3EA83}" type="pres">
      <dgm:prSet presAssocID="{79F64CC5-B0A0-473A-A647-A8DB6562D23B}" presName="parentLin" presStyleCnt="0"/>
      <dgm:spPr/>
    </dgm:pt>
    <dgm:pt modelId="{0797CEA2-9F9D-4159-A8DC-2F0D60611F3B}" type="pres">
      <dgm:prSet presAssocID="{79F64CC5-B0A0-473A-A647-A8DB6562D23B}" presName="parentLeftMargin" presStyleCnt="0"/>
      <dgm:spPr/>
    </dgm:pt>
    <dgm:pt modelId="{2968AA41-C1D3-4EDF-9DB3-378F66B2FD39}" type="pres">
      <dgm:prSet presAssocID="{79F64CC5-B0A0-473A-A647-A8DB6562D23B}" presName="parentText" presStyleLbl="node1" presStyleIdx="0" presStyleCnt="2">
        <dgm:presLayoutVars>
          <dgm:chMax val="0"/>
          <dgm:bulletEnabled val="1"/>
        </dgm:presLayoutVars>
      </dgm:prSet>
      <dgm:spPr/>
    </dgm:pt>
    <dgm:pt modelId="{D61417B3-60F3-4BE3-8E8F-9CEC27ECBCDA}" type="pres">
      <dgm:prSet presAssocID="{79F64CC5-B0A0-473A-A647-A8DB6562D23B}" presName="negativeSpace" presStyleCnt="0"/>
      <dgm:spPr/>
    </dgm:pt>
    <dgm:pt modelId="{D167D85B-ED5F-4134-9F18-E6B4BAE0C614}" type="pres">
      <dgm:prSet presAssocID="{79F64CC5-B0A0-473A-A647-A8DB6562D23B}" presName="childText" presStyleLbl="conFgAcc1" presStyleIdx="0" presStyleCnt="2">
        <dgm:presLayoutVars>
          <dgm:bulletEnabled val="1"/>
        </dgm:presLayoutVars>
      </dgm:prSet>
      <dgm:spPr/>
    </dgm:pt>
    <dgm:pt modelId="{6402558A-B637-4118-8793-2FA57B2393DA}" type="pres">
      <dgm:prSet presAssocID="{981E424B-A63B-4DF7-BC97-1D5B2B7044B1}" presName="spaceBetweenRectangles" presStyleCnt="0"/>
      <dgm:spPr/>
    </dgm:pt>
    <dgm:pt modelId="{8E561E53-8519-43F2-B9E7-546C3EB01970}" type="pres">
      <dgm:prSet presAssocID="{D4AB1542-9F74-4E45-B615-57F5DFDC43EE}" presName="parentLin" presStyleCnt="0"/>
      <dgm:spPr/>
    </dgm:pt>
    <dgm:pt modelId="{3559B5A5-3E91-49F5-A868-297DBB575668}" type="pres">
      <dgm:prSet presAssocID="{D4AB1542-9F74-4E45-B615-57F5DFDC43EE}" presName="parentLeftMargin" presStyleCnt="0"/>
      <dgm:spPr/>
    </dgm:pt>
    <dgm:pt modelId="{48FABA9F-C289-434B-8864-E8FC1B5C2F60}" type="pres">
      <dgm:prSet presAssocID="{D4AB1542-9F74-4E45-B615-57F5DFDC43EE}" presName="parentText" presStyleLbl="node1" presStyleIdx="1" presStyleCnt="2">
        <dgm:presLayoutVars>
          <dgm:chMax val="0"/>
          <dgm:bulletEnabled val="1"/>
        </dgm:presLayoutVars>
      </dgm:prSet>
      <dgm:spPr/>
    </dgm:pt>
    <dgm:pt modelId="{72F65D9D-7898-4EE1-ADBC-A6F5139DEC13}" type="pres">
      <dgm:prSet presAssocID="{D4AB1542-9F74-4E45-B615-57F5DFDC43EE}" presName="negativeSpace" presStyleCnt="0"/>
      <dgm:spPr/>
    </dgm:pt>
    <dgm:pt modelId="{6B4B0D2A-F76A-4881-A678-1599A9C1764F}" type="pres">
      <dgm:prSet presAssocID="{D4AB1542-9F74-4E45-B615-57F5DFDC43EE}" presName="childText" presStyleLbl="conFgAcc1" presStyleIdx="1" presStyleCnt="2">
        <dgm:presLayoutVars>
          <dgm:bulletEnabled val="1"/>
        </dgm:presLayoutVars>
      </dgm:prSet>
      <dgm:spPr/>
    </dgm:pt>
  </dgm:ptLst>
  <dgm:cxnLst>
    <dgm:cxn modelId="{E6262689-9A4E-40C7-BC36-85EC8C6FD1EE}" srcId="{501C80C4-3C37-4B06-AC2A-25F05322FDE0}" destId="{79F64CC5-B0A0-473A-A647-A8DB6562D23B}" srcOrd="0" destOrd="0" parTransId="{702F6268-E14C-45D5-8115-297DAA4B759C}" sibTransId="{981E424B-A63B-4DF7-BC97-1D5B2B7044B1}"/>
    <dgm:cxn modelId="{6E73FE38-B8F6-4804-B15D-1C2765C14E1B}" srcId="{79F64CC5-B0A0-473A-A647-A8DB6562D23B}" destId="{C1DEDF5D-0713-43CB-9E4A-1807BAC091D0}" srcOrd="0" destOrd="0" parTransId="{CDF29B1D-A4CB-4F7E-AD41-58370E28F2A7}" sibTransId="{0548E11D-EA78-402D-A434-D102A1CFF68C}"/>
    <dgm:cxn modelId="{640B898A-77FF-4C6C-B462-7D668B14BE36}" srcId="{501C80C4-3C37-4B06-AC2A-25F05322FDE0}" destId="{D4AB1542-9F74-4E45-B615-57F5DFDC43EE}" srcOrd="1" destOrd="0" parTransId="{DCA1BD93-FD98-4A06-8ECE-28E6935BECED}" sibTransId="{69748832-ECC5-4F63-A6AC-8504A7E906B9}"/>
    <dgm:cxn modelId="{5DF52875-658A-4878-BDE7-B1EB1F25D591}" srcId="{D4AB1542-9F74-4E45-B615-57F5DFDC43EE}" destId="{FE9A05A1-29CC-4C3A-A9B0-82C474078FDF}" srcOrd="0" destOrd="1" parTransId="{627B23EB-5653-4FBD-8A88-256191C07F05}" sibTransId="{18278F03-7EF2-462A-8D1C-8E42DE20DDF9}"/>
    <dgm:cxn modelId="{B34E83E0-8A80-4B26-BC9C-39646B794741}" type="presOf" srcId="{501C80C4-3C37-4B06-AC2A-25F05322FDE0}" destId="{EE3CB678-3AF3-48EB-A9A3-4C9B3B638DF4}" srcOrd="0" destOrd="0" presId="urn:microsoft.com/office/officeart/2005/8/layout/list1"/>
    <dgm:cxn modelId="{5B7A0AAE-C8A9-4D67-A7FC-998204624A8F}" type="presParOf" srcId="{EE3CB678-3AF3-48EB-A9A3-4C9B3B638DF4}" destId="{A787D67B-DDA1-4988-8415-DCD48FC3EA83}" srcOrd="0" destOrd="0" presId="urn:microsoft.com/office/officeart/2005/8/layout/list1"/>
    <dgm:cxn modelId="{2253691F-8E5A-48FA-BA96-6D31B1915B84}" type="presParOf" srcId="{A787D67B-DDA1-4988-8415-DCD48FC3EA83}" destId="{0797CEA2-9F9D-4159-A8DC-2F0D60611F3B}" srcOrd="0" destOrd="0" presId="urn:microsoft.com/office/officeart/2005/8/layout/list1"/>
    <dgm:cxn modelId="{D5C4FBE6-A6BA-4181-A32F-5543713FC00B}" type="presOf" srcId="{79F64CC5-B0A0-473A-A647-A8DB6562D23B}" destId="{0797CEA2-9F9D-4159-A8DC-2F0D60611F3B}" srcOrd="0" destOrd="0" presId="urn:microsoft.com/office/officeart/2005/8/layout/list1"/>
    <dgm:cxn modelId="{E70DEBAD-E50C-48F5-9E18-03804EE661E8}" type="presParOf" srcId="{A787D67B-DDA1-4988-8415-DCD48FC3EA83}" destId="{2968AA41-C1D3-4EDF-9DB3-378F66B2FD39}" srcOrd="1" destOrd="0" presId="urn:microsoft.com/office/officeart/2005/8/layout/list1"/>
    <dgm:cxn modelId="{E94DB537-543D-4F7F-A796-49440BC533F5}" type="presOf" srcId="{79F64CC5-B0A0-473A-A647-A8DB6562D23B}" destId="{2968AA41-C1D3-4EDF-9DB3-378F66B2FD39}" srcOrd="0" destOrd="0" presId="urn:microsoft.com/office/officeart/2005/8/layout/list1"/>
    <dgm:cxn modelId="{64A36E6A-405C-4F53-B8F4-E425AFBF64B2}" type="presParOf" srcId="{EE3CB678-3AF3-48EB-A9A3-4C9B3B638DF4}" destId="{D61417B3-60F3-4BE3-8E8F-9CEC27ECBCDA}" srcOrd="1" destOrd="0" presId="urn:microsoft.com/office/officeart/2005/8/layout/list1"/>
    <dgm:cxn modelId="{5186DCF0-883F-4D53-88F3-85CAD2F4417C}" type="presParOf" srcId="{EE3CB678-3AF3-48EB-A9A3-4C9B3B638DF4}" destId="{D167D85B-ED5F-4134-9F18-E6B4BAE0C614}" srcOrd="2" destOrd="0" presId="urn:microsoft.com/office/officeart/2005/8/layout/list1"/>
    <dgm:cxn modelId="{FDAE3B85-6F96-404F-8172-30408DDDF340}" type="presOf" srcId="{C1DEDF5D-0713-43CB-9E4A-1807BAC091D0}" destId="{D167D85B-ED5F-4134-9F18-E6B4BAE0C614}" srcOrd="0" destOrd="0" presId="urn:microsoft.com/office/officeart/2005/8/layout/list1"/>
    <dgm:cxn modelId="{8BE25943-BAAB-4D0B-BD40-1B991F204102}" type="presParOf" srcId="{EE3CB678-3AF3-48EB-A9A3-4C9B3B638DF4}" destId="{6402558A-B637-4118-8793-2FA57B2393DA}" srcOrd="3" destOrd="0" presId="urn:microsoft.com/office/officeart/2005/8/layout/list1"/>
    <dgm:cxn modelId="{AD052C19-855A-4F1C-98F4-1B1362EFFC91}" type="presParOf" srcId="{EE3CB678-3AF3-48EB-A9A3-4C9B3B638DF4}" destId="{8E561E53-8519-43F2-B9E7-546C3EB01970}" srcOrd="4" destOrd="0" presId="urn:microsoft.com/office/officeart/2005/8/layout/list1"/>
    <dgm:cxn modelId="{FEC7FAFB-0D2A-478E-A891-5A29B63FDA07}" type="presParOf" srcId="{8E561E53-8519-43F2-B9E7-546C3EB01970}" destId="{3559B5A5-3E91-49F5-A868-297DBB575668}" srcOrd="0" destOrd="4" presId="urn:microsoft.com/office/officeart/2005/8/layout/list1"/>
    <dgm:cxn modelId="{F84EC8B7-EDDC-4C2C-B372-A52F738B73E3}" type="presOf" srcId="{D4AB1542-9F74-4E45-B615-57F5DFDC43EE}" destId="{3559B5A5-3E91-49F5-A868-297DBB575668}" srcOrd="0" destOrd="0" presId="urn:microsoft.com/office/officeart/2005/8/layout/list1"/>
    <dgm:cxn modelId="{3C6873F1-9E53-41B4-970C-955C6EF0D59D}" type="presParOf" srcId="{8E561E53-8519-43F2-B9E7-546C3EB01970}" destId="{48FABA9F-C289-434B-8864-E8FC1B5C2F60}" srcOrd="1" destOrd="4" presId="urn:microsoft.com/office/officeart/2005/8/layout/list1"/>
    <dgm:cxn modelId="{DA19E906-A582-47F6-8F2B-97B32C18FAA2}" type="presOf" srcId="{D4AB1542-9F74-4E45-B615-57F5DFDC43EE}" destId="{48FABA9F-C289-434B-8864-E8FC1B5C2F60}" srcOrd="0" destOrd="0" presId="urn:microsoft.com/office/officeart/2005/8/layout/list1"/>
    <dgm:cxn modelId="{A76B846A-C850-42FA-81CC-B52D432AFBE2}" type="presParOf" srcId="{EE3CB678-3AF3-48EB-A9A3-4C9B3B638DF4}" destId="{72F65D9D-7898-4EE1-ADBC-A6F5139DEC13}" srcOrd="5" destOrd="0" presId="urn:microsoft.com/office/officeart/2005/8/layout/list1"/>
    <dgm:cxn modelId="{A88FC57C-B806-44B8-B238-827BC54BA85D}" type="presParOf" srcId="{EE3CB678-3AF3-48EB-A9A3-4C9B3B638DF4}" destId="{6B4B0D2A-F76A-4881-A678-1599A9C1764F}" srcOrd="6" destOrd="0" presId="urn:microsoft.com/office/officeart/2005/8/layout/list1"/>
    <dgm:cxn modelId="{2F7F64D8-68D7-442F-AEC7-0DA0AB940E7C}" type="presOf" srcId="{FE9A05A1-29CC-4C3A-A9B0-82C474078FDF}" destId="{6B4B0D2A-F76A-4881-A678-1599A9C1764F}" srcOrd="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01C80C4-3C37-4B06-AC2A-25F05322FDE0}" type="doc">
      <dgm:prSet loTypeId="list" loCatId="list" qsTypeId="urn:microsoft.com/office/officeart/2005/8/quickstyle/simple1" qsCatId="simple" csTypeId="urn:microsoft.com/office/officeart/2005/8/colors/accent1_2" csCatId="accent1" phldr="0"/>
      <dgm:spPr/>
      <dgm:t>
        <a:bodyPr/>
        <a:p>
          <a:endParaRPr lang="zh-CN" altLang="en-US"/>
        </a:p>
      </dgm:t>
    </dgm:pt>
    <dgm:pt modelId="{79F64CC5-B0A0-473A-A647-A8DB6562D23B}">
      <dgm:prSet phldrT="[文本]" phldr="0" custT="1"/>
      <dgm:spPr/>
      <dgm:t>
        <a:bodyPr vert="horz" wrap="square"/>
        <a:p>
          <a:pPr>
            <a:lnSpc>
              <a:spcPct val="100000"/>
            </a:lnSpc>
            <a:spcBef>
              <a:spcPct val="0"/>
            </a:spcBef>
            <a:spcAft>
              <a:spcPct val="35000"/>
            </a:spcAft>
          </a:pPr>
          <a:r>
            <a:rPr sz="2000" b="1">
              <a:latin typeface="仿宋" panose="02010609060101010101" charset="-122"/>
              <a:ea typeface="仿宋" panose="02010609060101010101" charset="-122"/>
              <a:sym typeface="+mn-ea"/>
            </a:rPr>
            <a:t>《</a:t>
          </a:r>
          <a:r>
            <a:rPr sz="2000" b="1">
              <a:latin typeface="仿宋" panose="02010609060101010101" charset="-122"/>
              <a:ea typeface="仿宋" panose="02010609060101010101" charset="-122"/>
              <a:sym typeface="+mn-ea"/>
            </a:rPr>
            <a:t>中</a:t>
          </a:r>
          <a:r>
            <a:rPr lang="zh-CN" sz="2000" b="1" spc="400" dirty="0">
              <a:latin typeface="仿宋" panose="02010609060101010101" charset="-122"/>
              <a:ea typeface="仿宋" panose="02010609060101010101" charset="-122"/>
              <a:cs typeface="宋体" panose="02010600030101010101" pitchFamily="2" charset="-122"/>
              <a:sym typeface="+mn-ea"/>
            </a:rPr>
            <a:t>华</a:t>
          </a:r>
          <a:r>
            <a:rPr lang="zh-CN" sz="2000" b="1" spc="400" dirty="0">
              <a:latin typeface="仿宋" panose="02010609060101010101" charset="-122"/>
              <a:ea typeface="仿宋" panose="02010609060101010101" charset="-122"/>
              <a:cs typeface="宋体" panose="02010600030101010101" pitchFamily="2" charset="-122"/>
              <a:sym typeface="+mn-ea"/>
            </a:rPr>
            <a:t>人民共和国安全生产法</a:t>
          </a:r>
          <a:r>
            <a:rPr lang="zh-CN" sz="2000" b="1" spc="400" dirty="0">
              <a:latin typeface="+mj-ea"/>
              <a:ea typeface="+mj-ea"/>
              <a:cs typeface="宋体" panose="02010600030101010101" pitchFamily="2" charset="-122"/>
              <a:sym typeface="+mn-ea"/>
            </a:rPr>
            <a:t>》</a:t>
          </a:r>
          <a:r>
            <a:rPr lang="zh-CN" sz="2000" b="1" spc="400" dirty="0">
              <a:latin typeface="仿宋_GB2312" panose="02010609030101010101" charset="-122"/>
              <a:ea typeface="仿宋_GB2312" panose="02010609030101010101" charset="-122"/>
              <a:cs typeface="宋体" panose="02010600030101010101" pitchFamily="2" charset="-122"/>
              <a:sym typeface="+mn-ea"/>
            </a:rPr>
            <a:t>第二十一条</a:t>
          </a:r>
          <a:r>
            <a:rPr lang="zh-CN" sz="2000" b="1" spc="400" dirty="0">
              <a:latin typeface="仿宋_GB2312" panose="02010609030101010101" charset="-122"/>
              <a:ea typeface="仿宋_GB2312" panose="02010609030101010101" charset="-122"/>
              <a:cs typeface="宋体" panose="02010600030101010101" pitchFamily="2" charset="-122"/>
              <a:sym typeface="+mn-ea"/>
            </a:rPr>
            <a:t/>
          </a:r>
          <a:endParaRPr lang="zh-CN" sz="2000" b="1" spc="400" dirty="0">
            <a:latin typeface="仿宋_GB2312" panose="02010609030101010101" charset="-122"/>
            <a:ea typeface="仿宋_GB2312" panose="02010609030101010101" charset="-122"/>
            <a:cs typeface="宋体" panose="02010600030101010101" pitchFamily="2" charset="-122"/>
            <a:sym typeface="+mn-ea"/>
          </a:endParaRPr>
        </a:p>
      </dgm:t>
    </dgm:pt>
    <dgm:pt modelId="{702F6268-E14C-45D5-8115-297DAA4B759C}" cxnId="{E6E10369-28AB-47B4-8610-D71E068F3106}" type="parTrans">
      <dgm:prSet/>
      <dgm:spPr/>
      <dgm:t>
        <a:bodyPr/>
        <a:p>
          <a:endParaRPr lang="zh-CN" altLang="en-US"/>
        </a:p>
      </dgm:t>
    </dgm:pt>
    <dgm:pt modelId="{981E424B-A63B-4DF7-BC97-1D5B2B7044B1}" cxnId="{E6E10369-28AB-47B4-8610-D71E068F3106}" type="sibTrans">
      <dgm:prSet/>
      <dgm:spPr/>
      <dgm:t>
        <a:bodyPr/>
        <a:p>
          <a:endParaRPr lang="zh-CN" altLang="en-US"/>
        </a:p>
      </dgm:t>
    </dgm:pt>
    <dgm:pt modelId="{C1DEDF5D-0713-43CB-9E4A-1807BAC091D0}">
      <dgm:prSet phldr="0" custT="1"/>
      <dgm:spPr/>
      <dgm:t>
        <a:bodyPr vert="horz" wrap="square"/>
        <a:p>
          <a:pPr eaLnBrk="1" fontAlgn="auto" latinLnBrk="0" hangingPunct="1">
            <a:lnSpc>
              <a:spcPts val="3000"/>
            </a:lnSpc>
            <a:spcBef>
              <a:spcPct val="0"/>
            </a:spcBef>
            <a:spcAft>
              <a:spcPts val="0"/>
            </a:spcAft>
          </a:pPr>
          <a:r>
            <a:rPr sz="2000">
              <a:latin typeface="仿宋_GB2312" panose="02010609030101010101" charset="-122"/>
              <a:ea typeface="仿宋_GB2312" panose="02010609030101010101" charset="-122"/>
              <a:sym typeface="+mn-ea"/>
            </a:rPr>
            <a:t>生产经营单位的主要负责人对本单位安全生产工作负有下列职责:</a:t>
          </a:r>
          <a:r>
            <a:rPr sz="2000">
              <a:latin typeface="仿宋_GB2312" panose="02010609030101010101" charset="-122"/>
              <a:ea typeface="仿宋_GB2312" panose="02010609030101010101" charset="-122"/>
              <a:sym typeface="+mn-ea"/>
            </a:rPr>
            <a:t/>
          </a:r>
          <a:endParaRPr sz="2000">
            <a:latin typeface="仿宋_GB2312" panose="02010609030101010101" charset="-122"/>
            <a:ea typeface="仿宋_GB2312" panose="02010609030101010101" charset="-122"/>
            <a:sym typeface="+mn-ea"/>
          </a:endParaRPr>
        </a:p>
      </dgm:t>
    </dgm:pt>
    <dgm:pt modelId="{CDF29B1D-A4CB-4F7E-AD41-58370E28F2A7}" cxnId="{02615B62-2D3C-4DAC-8CA5-9F2544940E0A}" type="parTrans">
      <dgm:prSet/>
      <dgm:spPr/>
    </dgm:pt>
    <dgm:pt modelId="{0548E11D-EA78-402D-A434-D102A1CFF68C}" cxnId="{02615B62-2D3C-4DAC-8CA5-9F2544940E0A}" type="sibTrans">
      <dgm:prSet/>
      <dgm:spPr/>
    </dgm:pt>
    <dgm:pt modelId="{7B01A233-51C4-48FC-A5EA-07ADD47AC446}">
      <dgm:prSet phldr="0" custT="1"/>
      <dgm:spPr/>
      <dgm:t>
        <a:bodyPr vert="horz" wrap="square"/>
        <a:p>
          <a:pPr eaLnBrk="1" fontAlgn="auto" latinLnBrk="0" hangingPunct="1">
            <a:lnSpc>
              <a:spcPts val="3000"/>
            </a:lnSpc>
            <a:spcBef>
              <a:spcPct val="0"/>
            </a:spcBef>
            <a:spcAft>
              <a:spcPts val="0"/>
            </a:spcAft>
          </a:pPr>
          <a:r>
            <a:rPr sz="2000">
              <a:latin typeface="仿宋_GB2312" panose="02010609030101010101" charset="-122"/>
              <a:ea typeface="仿宋_GB2312" panose="02010609030101010101" charset="-122"/>
              <a:sym typeface="+mn-ea"/>
            </a:rPr>
            <a:t>（一）建立健全并落实本单位</a:t>
          </a:r>
          <a:r>
            <a:rPr sz="2000">
              <a:solidFill>
                <a:srgbClr val="FF0000"/>
              </a:solidFill>
              <a:latin typeface="仿宋_GB2312" panose="02010609030101010101" charset="-122"/>
              <a:ea typeface="仿宋_GB2312" panose="02010609030101010101" charset="-122"/>
              <a:sym typeface="+mn-ea"/>
            </a:rPr>
            <a:t>全员安全生产责任制</a:t>
          </a:r>
          <a:r>
            <a:rPr sz="2000">
              <a:latin typeface="仿宋_GB2312" panose="02010609030101010101" charset="-122"/>
              <a:ea typeface="仿宋_GB2312" panose="02010609030101010101" charset="-122"/>
              <a:sym typeface="+mn-ea"/>
            </a:rPr>
            <a:t>，加强安全生产标准化建设；</a:t>
          </a:r>
          <a:r>
            <a:rPr sz="2000">
              <a:latin typeface="仿宋_GB2312" panose="02010609030101010101" charset="-122"/>
              <a:ea typeface="仿宋_GB2312" panose="02010609030101010101" charset="-122"/>
              <a:sym typeface="+mn-ea"/>
            </a:rPr>
            <a:t/>
          </a:r>
          <a:endParaRPr sz="2000">
            <a:latin typeface="仿宋_GB2312" panose="02010609030101010101" charset="-122"/>
            <a:ea typeface="仿宋_GB2312" panose="02010609030101010101" charset="-122"/>
            <a:sym typeface="+mn-ea"/>
          </a:endParaRPr>
        </a:p>
      </dgm:t>
    </dgm:pt>
    <dgm:pt modelId="{4DC2A7FA-ECE9-4087-AFF6-A35E44C26479}" cxnId="{64D88B7B-9B08-40BD-901A-5263FF2E8203}" type="parTrans">
      <dgm:prSet/>
      <dgm:spPr/>
    </dgm:pt>
    <dgm:pt modelId="{4044B286-1C99-4953-89E0-548D069D6757}" cxnId="{64D88B7B-9B08-40BD-901A-5263FF2E8203}" type="sibTrans">
      <dgm:prSet/>
      <dgm:spPr/>
    </dgm:pt>
    <dgm:pt modelId="{7FEE0B29-30FD-45C6-BC0E-2C805EADA6C1}">
      <dgm:prSet phldr="0" custT="1"/>
      <dgm:spPr/>
      <dgm:t>
        <a:bodyPr vert="horz" wrap="square"/>
        <a:p>
          <a:pPr eaLnBrk="1" fontAlgn="auto" latinLnBrk="0" hangingPunct="1">
            <a:lnSpc>
              <a:spcPts val="3000"/>
            </a:lnSpc>
            <a:spcBef>
              <a:spcPct val="0"/>
            </a:spcBef>
            <a:spcAft>
              <a:spcPts val="0"/>
            </a:spcAft>
          </a:pPr>
          <a:r>
            <a:rPr sz="2000">
              <a:latin typeface="仿宋_GB2312" panose="02010609030101010101" charset="-122"/>
              <a:ea typeface="仿宋_GB2312" panose="02010609030101010101" charset="-122"/>
              <a:sym typeface="+mn-ea"/>
            </a:rPr>
            <a:t>（二）组织制定并实施本单位安全生产规章制度和操作规程；</a:t>
          </a:r>
          <a:r>
            <a:rPr sz="2000">
              <a:latin typeface="仿宋_GB2312" panose="02010609030101010101" charset="-122"/>
              <a:ea typeface="仿宋_GB2312" panose="02010609030101010101" charset="-122"/>
              <a:sym typeface="+mn-ea"/>
            </a:rPr>
            <a:t/>
          </a:r>
          <a:endParaRPr sz="2000">
            <a:latin typeface="仿宋_GB2312" panose="02010609030101010101" charset="-122"/>
            <a:ea typeface="仿宋_GB2312" panose="02010609030101010101" charset="-122"/>
            <a:sym typeface="+mn-ea"/>
          </a:endParaRPr>
        </a:p>
      </dgm:t>
    </dgm:pt>
    <dgm:pt modelId="{89966864-6C91-4D02-BDD0-5A78594D6067}" cxnId="{61013F7B-94D2-4BBE-8651-FF137D7552A7}" type="parTrans">
      <dgm:prSet/>
      <dgm:spPr/>
    </dgm:pt>
    <dgm:pt modelId="{1BB7B8C0-BE4A-4483-B7D8-25BD24ED2760}" cxnId="{61013F7B-94D2-4BBE-8651-FF137D7552A7}" type="sibTrans">
      <dgm:prSet/>
      <dgm:spPr/>
    </dgm:pt>
    <dgm:pt modelId="{84E334D8-76D4-4A10-9141-209B21573FA7}">
      <dgm:prSet phldr="0" custT="1"/>
      <dgm:spPr/>
      <dgm:t>
        <a:bodyPr vert="horz" wrap="square"/>
        <a:p>
          <a:pPr eaLnBrk="1" fontAlgn="auto" latinLnBrk="0" hangingPunct="1">
            <a:lnSpc>
              <a:spcPts val="3000"/>
            </a:lnSpc>
            <a:spcBef>
              <a:spcPct val="0"/>
            </a:spcBef>
            <a:spcAft>
              <a:spcPts val="0"/>
            </a:spcAft>
          </a:pPr>
          <a:r>
            <a:rPr sz="2000">
              <a:latin typeface="仿宋_GB2312" panose="02010609030101010101" charset="-122"/>
              <a:ea typeface="仿宋_GB2312" panose="02010609030101010101" charset="-122"/>
              <a:sym typeface="+mn-ea"/>
            </a:rPr>
            <a:t>（三）组织制定并实施本单位安全生产教育和培训计划；</a:t>
          </a:r>
          <a:r>
            <a:rPr sz="2000">
              <a:latin typeface="仿宋_GB2312" panose="02010609030101010101" charset="-122"/>
              <a:ea typeface="仿宋_GB2312" panose="02010609030101010101" charset="-122"/>
              <a:sym typeface="+mn-ea"/>
            </a:rPr>
            <a:t/>
          </a:r>
          <a:endParaRPr sz="2000">
            <a:latin typeface="仿宋_GB2312" panose="02010609030101010101" charset="-122"/>
            <a:ea typeface="仿宋_GB2312" panose="02010609030101010101" charset="-122"/>
            <a:sym typeface="+mn-ea"/>
          </a:endParaRPr>
        </a:p>
      </dgm:t>
    </dgm:pt>
    <dgm:pt modelId="{A8FEF0E6-B6BA-4ADE-B3DB-9CE20F0AFF60}" cxnId="{1B67E8F2-4BD3-46F1-84D4-DFAA56FDA2CF}" type="parTrans">
      <dgm:prSet/>
      <dgm:spPr/>
    </dgm:pt>
    <dgm:pt modelId="{C4B73EE9-163B-4F52-8DA5-904D913ECD45}" cxnId="{1B67E8F2-4BD3-46F1-84D4-DFAA56FDA2CF}" type="sibTrans">
      <dgm:prSet/>
      <dgm:spPr/>
    </dgm:pt>
    <dgm:pt modelId="{57FDA270-BB32-4071-A3E5-AA444198F2AF}">
      <dgm:prSet phldr="0" custT="1"/>
      <dgm:spPr/>
      <dgm:t>
        <a:bodyPr vert="horz" wrap="square"/>
        <a:p>
          <a:pPr eaLnBrk="1" fontAlgn="auto" latinLnBrk="0" hangingPunct="1">
            <a:lnSpc>
              <a:spcPts val="3000"/>
            </a:lnSpc>
            <a:spcBef>
              <a:spcPct val="0"/>
            </a:spcBef>
            <a:spcAft>
              <a:spcPts val="0"/>
            </a:spcAft>
          </a:pPr>
          <a:r>
            <a:rPr sz="2000">
              <a:latin typeface="仿宋_GB2312" panose="02010609030101010101" charset="-122"/>
              <a:ea typeface="仿宋_GB2312" panose="02010609030101010101" charset="-122"/>
              <a:sym typeface="+mn-ea"/>
            </a:rPr>
            <a:t>（四）保证本单位安全生产投入的有效实施；</a:t>
          </a:r>
          <a:r>
            <a:rPr sz="2000">
              <a:latin typeface="仿宋_GB2312" panose="02010609030101010101" charset="-122"/>
              <a:ea typeface="仿宋_GB2312" panose="02010609030101010101" charset="-122"/>
              <a:sym typeface="+mn-ea"/>
            </a:rPr>
            <a:t/>
          </a:r>
          <a:endParaRPr sz="2000">
            <a:latin typeface="仿宋_GB2312" panose="02010609030101010101" charset="-122"/>
            <a:ea typeface="仿宋_GB2312" panose="02010609030101010101" charset="-122"/>
            <a:sym typeface="+mn-ea"/>
          </a:endParaRPr>
        </a:p>
      </dgm:t>
    </dgm:pt>
    <dgm:pt modelId="{28432F34-5B33-4D7E-BFA1-7123E4378A45}" cxnId="{EB60E186-CE4D-426C-A46D-B7DE53B97958}" type="parTrans">
      <dgm:prSet/>
      <dgm:spPr/>
    </dgm:pt>
    <dgm:pt modelId="{F51633DB-D1E8-4724-A55A-564383FE6963}" cxnId="{EB60E186-CE4D-426C-A46D-B7DE53B97958}" type="sibTrans">
      <dgm:prSet/>
      <dgm:spPr/>
    </dgm:pt>
    <dgm:pt modelId="{C25E5682-3477-4446-9213-3DECC690D96F}">
      <dgm:prSet phldr="0" custT="1"/>
      <dgm:spPr/>
      <dgm:t>
        <a:bodyPr vert="horz" wrap="square"/>
        <a:p>
          <a:pPr eaLnBrk="1" fontAlgn="auto" latinLnBrk="0" hangingPunct="1">
            <a:lnSpc>
              <a:spcPts val="3000"/>
            </a:lnSpc>
            <a:spcBef>
              <a:spcPct val="0"/>
            </a:spcBef>
            <a:spcAft>
              <a:spcPts val="0"/>
            </a:spcAft>
          </a:pPr>
          <a:r>
            <a:rPr sz="2000">
              <a:latin typeface="仿宋_GB2312" panose="02010609030101010101" charset="-122"/>
              <a:ea typeface="仿宋_GB2312" panose="02010609030101010101" charset="-122"/>
              <a:sym typeface="+mn-ea"/>
            </a:rPr>
            <a:t>（五）组织建立并</a:t>
          </a:r>
          <a:r>
            <a:rPr sz="2000">
              <a:solidFill>
                <a:srgbClr val="FF0000"/>
              </a:solidFill>
              <a:latin typeface="仿宋_GB2312" panose="02010609030101010101" charset="-122"/>
              <a:ea typeface="仿宋_GB2312" panose="02010609030101010101" charset="-122"/>
              <a:sym typeface="+mn-ea"/>
            </a:rPr>
            <a:t>落实安全风险分级管控和隐患排查治理双重预防工作机制</a:t>
          </a:r>
          <a:r>
            <a:rPr sz="2000">
              <a:latin typeface="仿宋_GB2312" panose="02010609030101010101" charset="-122"/>
              <a:ea typeface="仿宋_GB2312" panose="02010609030101010101" charset="-122"/>
              <a:sym typeface="+mn-ea"/>
            </a:rPr>
            <a:t>，督促、检查本单位的安全生产工作，及时消除生产安全事故隐患；</a:t>
          </a:r>
          <a:r>
            <a:rPr sz="2000">
              <a:latin typeface="仿宋_GB2312" panose="02010609030101010101" charset="-122"/>
              <a:ea typeface="仿宋_GB2312" panose="02010609030101010101" charset="-122"/>
              <a:sym typeface="+mn-ea"/>
            </a:rPr>
            <a:t/>
          </a:r>
          <a:endParaRPr sz="2000">
            <a:latin typeface="仿宋_GB2312" panose="02010609030101010101" charset="-122"/>
            <a:ea typeface="仿宋_GB2312" panose="02010609030101010101" charset="-122"/>
            <a:sym typeface="+mn-ea"/>
          </a:endParaRPr>
        </a:p>
      </dgm:t>
    </dgm:pt>
    <dgm:pt modelId="{0B38E7B5-1E09-49DB-B16B-12C83A7FA91B}" cxnId="{BDFEF96E-DEFC-4BFB-BF6A-45EFE3D31745}" type="parTrans">
      <dgm:prSet/>
      <dgm:spPr/>
    </dgm:pt>
    <dgm:pt modelId="{78C097F7-5599-4498-9C25-12EC01F724C3}" cxnId="{BDFEF96E-DEFC-4BFB-BF6A-45EFE3D31745}" type="sibTrans">
      <dgm:prSet/>
      <dgm:spPr/>
    </dgm:pt>
    <dgm:pt modelId="{0C7414B8-AE25-4A0F-B030-404A4226F9E9}">
      <dgm:prSet phldr="0" custT="1"/>
      <dgm:spPr/>
      <dgm:t>
        <a:bodyPr vert="horz" wrap="square"/>
        <a:p>
          <a:pPr eaLnBrk="1" fontAlgn="auto" latinLnBrk="0" hangingPunct="1">
            <a:lnSpc>
              <a:spcPts val="3000"/>
            </a:lnSpc>
            <a:spcBef>
              <a:spcPct val="0"/>
            </a:spcBef>
            <a:spcAft>
              <a:spcPts val="0"/>
            </a:spcAft>
          </a:pPr>
          <a:r>
            <a:rPr sz="2000">
              <a:latin typeface="仿宋_GB2312" panose="02010609030101010101" charset="-122"/>
              <a:ea typeface="仿宋_GB2312" panose="02010609030101010101" charset="-122"/>
              <a:sym typeface="+mn-ea"/>
            </a:rPr>
            <a:t>（六）组织制定并实施本单位的生产安全事故应急救援预案；</a:t>
          </a:r>
          <a:r>
            <a:rPr sz="2000">
              <a:latin typeface="仿宋_GB2312" panose="02010609030101010101" charset="-122"/>
              <a:ea typeface="仿宋_GB2312" panose="02010609030101010101" charset="-122"/>
              <a:sym typeface="+mn-ea"/>
            </a:rPr>
            <a:t/>
          </a:r>
          <a:endParaRPr sz="2000">
            <a:latin typeface="仿宋_GB2312" panose="02010609030101010101" charset="-122"/>
            <a:ea typeface="仿宋_GB2312" panose="02010609030101010101" charset="-122"/>
            <a:sym typeface="+mn-ea"/>
          </a:endParaRPr>
        </a:p>
      </dgm:t>
    </dgm:pt>
    <dgm:pt modelId="{893B14B5-6977-4E5F-806B-5AEED317DFC6}" cxnId="{6007B4D8-7CA3-445D-9A97-1CCBBB553C5E}" type="parTrans">
      <dgm:prSet/>
      <dgm:spPr/>
    </dgm:pt>
    <dgm:pt modelId="{F309F6F8-A00B-4A3C-82BF-54D1DE459D35}" cxnId="{6007B4D8-7CA3-445D-9A97-1CCBBB553C5E}" type="sibTrans">
      <dgm:prSet/>
      <dgm:spPr/>
    </dgm:pt>
    <dgm:pt modelId="{0D2CAE51-F7AF-40E1-8793-485874ED03C6}">
      <dgm:prSet phldr="0" custT="1"/>
      <dgm:spPr/>
      <dgm:t>
        <a:bodyPr vert="horz" wrap="square"/>
        <a:p>
          <a:pPr eaLnBrk="1" fontAlgn="auto" latinLnBrk="0" hangingPunct="1">
            <a:lnSpc>
              <a:spcPts val="3000"/>
            </a:lnSpc>
            <a:spcBef>
              <a:spcPct val="0"/>
            </a:spcBef>
            <a:spcAft>
              <a:spcPts val="0"/>
            </a:spcAft>
          </a:pPr>
          <a:r>
            <a:rPr sz="2000">
              <a:latin typeface="仿宋_GB2312" panose="02010609030101010101" charset="-122"/>
              <a:ea typeface="仿宋_GB2312" panose="02010609030101010101" charset="-122"/>
              <a:sym typeface="+mn-ea"/>
            </a:rPr>
            <a:t>（七）及时、如实报告生产安全事故。</a:t>
          </a:r>
          <a:r>
            <a:rPr sz="2000">
              <a:latin typeface="仿宋_GB2312" panose="02010609030101010101" charset="-122"/>
              <a:ea typeface="仿宋_GB2312" panose="02010609030101010101" charset="-122"/>
              <a:sym typeface="+mn-ea"/>
            </a:rPr>
            <a:t/>
          </a:r>
          <a:endParaRPr sz="2000">
            <a:latin typeface="仿宋_GB2312" panose="02010609030101010101" charset="-122"/>
            <a:ea typeface="仿宋_GB2312" panose="02010609030101010101" charset="-122"/>
            <a:sym typeface="+mn-ea"/>
          </a:endParaRPr>
        </a:p>
      </dgm:t>
    </dgm:pt>
    <dgm:pt modelId="{E48FF9E8-4FA2-4ECF-9088-822DF183B89E}" cxnId="{1FA34873-9B68-43B4-BB4E-A48C0AF05E98}" type="parTrans">
      <dgm:prSet/>
      <dgm:spPr/>
    </dgm:pt>
    <dgm:pt modelId="{1DC1816A-1D85-49BB-A36B-49B826904319}" cxnId="{1FA34873-9B68-43B4-BB4E-A48C0AF05E98}" type="sibTrans">
      <dgm:prSet/>
      <dgm:spPr/>
    </dgm:pt>
    <dgm:pt modelId="{EE3CB678-3AF3-48EB-A9A3-4C9B3B638DF4}" type="pres">
      <dgm:prSet presAssocID="{501C80C4-3C37-4B06-AC2A-25F05322FDE0}" presName="linear" presStyleCnt="0">
        <dgm:presLayoutVars>
          <dgm:dir/>
          <dgm:animLvl val="lvl"/>
          <dgm:resizeHandles val="exact"/>
        </dgm:presLayoutVars>
      </dgm:prSet>
      <dgm:spPr/>
    </dgm:pt>
    <dgm:pt modelId="{A787D67B-DDA1-4988-8415-DCD48FC3EA83}" type="pres">
      <dgm:prSet presAssocID="{79F64CC5-B0A0-473A-A647-A8DB6562D23B}" presName="parentLin" presStyleCnt="0"/>
      <dgm:spPr/>
    </dgm:pt>
    <dgm:pt modelId="{0797CEA2-9F9D-4159-A8DC-2F0D60611F3B}" type="pres">
      <dgm:prSet presAssocID="{79F64CC5-B0A0-473A-A647-A8DB6562D23B}" presName="parentLeftMargin" presStyleCnt="0"/>
      <dgm:spPr/>
    </dgm:pt>
    <dgm:pt modelId="{2968AA41-C1D3-4EDF-9DB3-378F66B2FD39}" type="pres">
      <dgm:prSet presAssocID="{79F64CC5-B0A0-473A-A647-A8DB6562D23B}" presName="parentText" presStyleLbl="node1" presStyleIdx="0" presStyleCnt="1">
        <dgm:presLayoutVars>
          <dgm:chMax val="0"/>
          <dgm:bulletEnabled val="1"/>
        </dgm:presLayoutVars>
      </dgm:prSet>
      <dgm:spPr/>
    </dgm:pt>
    <dgm:pt modelId="{D61417B3-60F3-4BE3-8E8F-9CEC27ECBCDA}" type="pres">
      <dgm:prSet presAssocID="{79F64CC5-B0A0-473A-A647-A8DB6562D23B}" presName="negativeSpace" presStyleCnt="0"/>
      <dgm:spPr/>
    </dgm:pt>
    <dgm:pt modelId="{D167D85B-ED5F-4134-9F18-E6B4BAE0C614}" type="pres">
      <dgm:prSet presAssocID="{79F64CC5-B0A0-473A-A647-A8DB6562D23B}" presName="childText" presStyleLbl="conFgAcc1" presStyleIdx="0" presStyleCnt="1">
        <dgm:presLayoutVars>
          <dgm:bulletEnabled val="1"/>
        </dgm:presLayoutVars>
      </dgm:prSet>
      <dgm:spPr/>
    </dgm:pt>
  </dgm:ptLst>
  <dgm:cxnLst>
    <dgm:cxn modelId="{E6E10369-28AB-47B4-8610-D71E068F3106}" srcId="{501C80C4-3C37-4B06-AC2A-25F05322FDE0}" destId="{79F64CC5-B0A0-473A-A647-A8DB6562D23B}" srcOrd="0" destOrd="0" parTransId="{702F6268-E14C-45D5-8115-297DAA4B759C}" sibTransId="{981E424B-A63B-4DF7-BC97-1D5B2B7044B1}"/>
    <dgm:cxn modelId="{02615B62-2D3C-4DAC-8CA5-9F2544940E0A}" srcId="{79F64CC5-B0A0-473A-A647-A8DB6562D23B}" destId="{C1DEDF5D-0713-43CB-9E4A-1807BAC091D0}" srcOrd="0" destOrd="0" parTransId="{CDF29B1D-A4CB-4F7E-AD41-58370E28F2A7}" sibTransId="{0548E11D-EA78-402D-A434-D102A1CFF68C}"/>
    <dgm:cxn modelId="{64D88B7B-9B08-40BD-901A-5263FF2E8203}" srcId="{79F64CC5-B0A0-473A-A647-A8DB6562D23B}" destId="{7B01A233-51C4-48FC-A5EA-07ADD47AC446}" srcOrd="1" destOrd="0" parTransId="{4DC2A7FA-ECE9-4087-AFF6-A35E44C26479}" sibTransId="{4044B286-1C99-4953-89E0-548D069D6757}"/>
    <dgm:cxn modelId="{61013F7B-94D2-4BBE-8651-FF137D7552A7}" srcId="{79F64CC5-B0A0-473A-A647-A8DB6562D23B}" destId="{7FEE0B29-30FD-45C6-BC0E-2C805EADA6C1}" srcOrd="2" destOrd="0" parTransId="{89966864-6C91-4D02-BDD0-5A78594D6067}" sibTransId="{1BB7B8C0-BE4A-4483-B7D8-25BD24ED2760}"/>
    <dgm:cxn modelId="{1B67E8F2-4BD3-46F1-84D4-DFAA56FDA2CF}" srcId="{79F64CC5-B0A0-473A-A647-A8DB6562D23B}" destId="{84E334D8-76D4-4A10-9141-209B21573FA7}" srcOrd="3" destOrd="0" parTransId="{A8FEF0E6-B6BA-4ADE-B3DB-9CE20F0AFF60}" sibTransId="{C4B73EE9-163B-4F52-8DA5-904D913ECD45}"/>
    <dgm:cxn modelId="{EB60E186-CE4D-426C-A46D-B7DE53B97958}" srcId="{79F64CC5-B0A0-473A-A647-A8DB6562D23B}" destId="{57FDA270-BB32-4071-A3E5-AA444198F2AF}" srcOrd="4" destOrd="0" parTransId="{28432F34-5B33-4D7E-BFA1-7123E4378A45}" sibTransId="{F51633DB-D1E8-4724-A55A-564383FE6963}"/>
    <dgm:cxn modelId="{BDFEF96E-DEFC-4BFB-BF6A-45EFE3D31745}" srcId="{79F64CC5-B0A0-473A-A647-A8DB6562D23B}" destId="{C25E5682-3477-4446-9213-3DECC690D96F}" srcOrd="5" destOrd="0" parTransId="{0B38E7B5-1E09-49DB-B16B-12C83A7FA91B}" sibTransId="{78C097F7-5599-4498-9C25-12EC01F724C3}"/>
    <dgm:cxn modelId="{6007B4D8-7CA3-445D-9A97-1CCBBB553C5E}" srcId="{79F64CC5-B0A0-473A-A647-A8DB6562D23B}" destId="{0C7414B8-AE25-4A0F-B030-404A4226F9E9}" srcOrd="6" destOrd="0" parTransId="{893B14B5-6977-4E5F-806B-5AEED317DFC6}" sibTransId="{F309F6F8-A00B-4A3C-82BF-54D1DE459D35}"/>
    <dgm:cxn modelId="{1FA34873-9B68-43B4-BB4E-A48C0AF05E98}" srcId="{79F64CC5-B0A0-473A-A647-A8DB6562D23B}" destId="{0D2CAE51-F7AF-40E1-8793-485874ED03C6}" srcOrd="7" destOrd="0" parTransId="{E48FF9E8-4FA2-4ECF-9088-822DF183B89E}" sibTransId="{1DC1816A-1D85-49BB-A36B-49B826904319}"/>
    <dgm:cxn modelId="{2A189D9A-940A-4DC4-98C4-DFF467FA5CBC}" type="presOf" srcId="{501C80C4-3C37-4B06-AC2A-25F05322FDE0}" destId="{EE3CB678-3AF3-48EB-A9A3-4C9B3B638DF4}" srcOrd="0" destOrd="0" presId="urn:microsoft.com/office/officeart/2005/8/layout/list1"/>
    <dgm:cxn modelId="{62886DD8-17C1-447C-B87A-BA6A030CA36E}" type="presParOf" srcId="{EE3CB678-3AF3-48EB-A9A3-4C9B3B638DF4}" destId="{A787D67B-DDA1-4988-8415-DCD48FC3EA83}" srcOrd="0" destOrd="0" presId="urn:microsoft.com/office/officeart/2005/8/layout/list1"/>
    <dgm:cxn modelId="{1245FF69-F603-48C9-92AA-D3A692B63544}" type="presParOf" srcId="{A787D67B-DDA1-4988-8415-DCD48FC3EA83}" destId="{0797CEA2-9F9D-4159-A8DC-2F0D60611F3B}" srcOrd="0" destOrd="0" presId="urn:microsoft.com/office/officeart/2005/8/layout/list1"/>
    <dgm:cxn modelId="{25BC0F98-DFF7-4260-ACC4-81471C4F97A6}" type="presOf" srcId="{79F64CC5-B0A0-473A-A647-A8DB6562D23B}" destId="{0797CEA2-9F9D-4159-A8DC-2F0D60611F3B}" srcOrd="0" destOrd="0" presId="urn:microsoft.com/office/officeart/2005/8/layout/list1"/>
    <dgm:cxn modelId="{7E9C8F96-31F9-4864-A779-C064061216C3}" type="presParOf" srcId="{A787D67B-DDA1-4988-8415-DCD48FC3EA83}" destId="{2968AA41-C1D3-4EDF-9DB3-378F66B2FD39}" srcOrd="1" destOrd="0" presId="urn:microsoft.com/office/officeart/2005/8/layout/list1"/>
    <dgm:cxn modelId="{6824D66F-0269-4D32-A99A-38D80B47CB6C}" type="presOf" srcId="{79F64CC5-B0A0-473A-A647-A8DB6562D23B}" destId="{2968AA41-C1D3-4EDF-9DB3-378F66B2FD39}" srcOrd="0" destOrd="0" presId="urn:microsoft.com/office/officeart/2005/8/layout/list1"/>
    <dgm:cxn modelId="{AEF70EDB-9CED-4105-B430-696FCABE52A6}" type="presParOf" srcId="{EE3CB678-3AF3-48EB-A9A3-4C9B3B638DF4}" destId="{D61417B3-60F3-4BE3-8E8F-9CEC27ECBCDA}" srcOrd="1" destOrd="0" presId="urn:microsoft.com/office/officeart/2005/8/layout/list1"/>
    <dgm:cxn modelId="{3E64F6E1-4695-41C7-A725-0CF94B64B535}" type="presParOf" srcId="{EE3CB678-3AF3-48EB-A9A3-4C9B3B638DF4}" destId="{D167D85B-ED5F-4134-9F18-E6B4BAE0C614}" srcOrd="2" destOrd="0" presId="urn:microsoft.com/office/officeart/2005/8/layout/list1"/>
    <dgm:cxn modelId="{71735CC0-5746-4E8A-B37B-EC8FE35BB593}" type="presOf" srcId="{C1DEDF5D-0713-43CB-9E4A-1807BAC091D0}" destId="{D167D85B-ED5F-4134-9F18-E6B4BAE0C614}" srcOrd="0" destOrd="0" presId="urn:microsoft.com/office/officeart/2005/8/layout/list1"/>
    <dgm:cxn modelId="{9E6B0804-58A6-44EB-91B9-1462084E1118}" type="presOf" srcId="{7B01A233-51C4-48FC-A5EA-07ADD47AC446}" destId="{D167D85B-ED5F-4134-9F18-E6B4BAE0C614}" srcOrd="0" destOrd="1" presId="urn:microsoft.com/office/officeart/2005/8/layout/list1"/>
    <dgm:cxn modelId="{2BFC631E-595B-4381-B8CE-C7E30100415B}" type="presOf" srcId="{7FEE0B29-30FD-45C6-BC0E-2C805EADA6C1}" destId="{D167D85B-ED5F-4134-9F18-E6B4BAE0C614}" srcOrd="0" destOrd="2" presId="urn:microsoft.com/office/officeart/2005/8/layout/list1"/>
    <dgm:cxn modelId="{3D1B336E-D751-4D96-8754-2B01CEAB118F}" type="presOf" srcId="{84E334D8-76D4-4A10-9141-209B21573FA7}" destId="{D167D85B-ED5F-4134-9F18-E6B4BAE0C614}" srcOrd="0" destOrd="3" presId="urn:microsoft.com/office/officeart/2005/8/layout/list1"/>
    <dgm:cxn modelId="{58860997-4AE4-439C-B07A-E24C7D393F0A}" type="presOf" srcId="{57FDA270-BB32-4071-A3E5-AA444198F2AF}" destId="{D167D85B-ED5F-4134-9F18-E6B4BAE0C614}" srcOrd="0" destOrd="4" presId="urn:microsoft.com/office/officeart/2005/8/layout/list1"/>
    <dgm:cxn modelId="{5B47D2A0-713E-48F0-89CE-AAFD0C3C7CB6}" type="presOf" srcId="{C25E5682-3477-4446-9213-3DECC690D96F}" destId="{D167D85B-ED5F-4134-9F18-E6B4BAE0C614}" srcOrd="0" destOrd="5" presId="urn:microsoft.com/office/officeart/2005/8/layout/list1"/>
    <dgm:cxn modelId="{6A42EC11-4E39-4B02-82E8-B75D65C66564}" type="presOf" srcId="{0C7414B8-AE25-4A0F-B030-404A4226F9E9}" destId="{D167D85B-ED5F-4134-9F18-E6B4BAE0C614}" srcOrd="0" destOrd="6" presId="urn:microsoft.com/office/officeart/2005/8/layout/list1"/>
    <dgm:cxn modelId="{10B6FC4C-8CCD-4658-BC6A-A82A6C17C7AC}" type="presOf" srcId="{0D2CAE51-F7AF-40E1-8793-485874ED03C6}" destId="{D167D85B-ED5F-4134-9F18-E6B4BAE0C614}" srcOrd="0" destOrd="7"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01C80C4-3C37-4B06-AC2A-25F05322FDE0}" type="doc">
      <dgm:prSet loTypeId="list" loCatId="list" qsTypeId="urn:microsoft.com/office/officeart/2005/8/quickstyle/simple1" qsCatId="simple" csTypeId="urn:microsoft.com/office/officeart/2005/8/colors/accent1_2" csCatId="accent1" phldr="0"/>
      <dgm:spPr/>
      <dgm:t>
        <a:bodyPr/>
        <a:p>
          <a:endParaRPr lang="zh-CN" altLang="en-US"/>
        </a:p>
      </dgm:t>
    </dgm:pt>
    <dgm:pt modelId="{EE3CB678-3AF3-48EB-A9A3-4C9B3B638DF4}" type="pres">
      <dgm:prSet presAssocID="{501C80C4-3C37-4B06-AC2A-25F05322FDE0}" presName="linear" presStyleCnt="0">
        <dgm:presLayoutVars>
          <dgm:dir/>
          <dgm:animLvl val="lvl"/>
          <dgm:resizeHandles val="exact"/>
        </dgm:presLayoutVars>
      </dgm:prSet>
      <dgm:spPr/>
    </dgm:pt>
  </dgm:ptLst>
  <dgm:cxnLst>
    <dgm:cxn modelId="{0B27D6A1-C0C5-4966-A809-7D726BE2B410}" type="presOf" srcId="{501C80C4-3C37-4B06-AC2A-25F05322FDE0}" destId="{EE3CB678-3AF3-48EB-A9A3-4C9B3B638DF4}" srcOrd="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0904220" cy="2497455"/>
        <a:chOff x="0" y="0"/>
        <a:chExt cx="10904220" cy="2497455"/>
      </a:xfrm>
    </dsp:grpSpPr>
    <dsp:sp modelId="{67FF3BB9-6612-4697-87EE-EC66312779BE}">
      <dsp:nvSpPr>
        <dsp:cNvPr id="3" name="燕尾形 2"/>
        <dsp:cNvSpPr/>
      </dsp:nvSpPr>
      <dsp:spPr bwMode="white">
        <a:xfrm>
          <a:off x="0" y="659310"/>
          <a:ext cx="2947086" cy="1178835"/>
        </a:xfrm>
        <a:prstGeom prst="chevron">
          <a:avLst/>
        </a:prstGeom>
      </dsp:spPr>
      <dsp:style>
        <a:lnRef idx="2">
          <a:schemeClr val="lt1"/>
        </a:lnRef>
        <a:fillRef idx="1">
          <a:schemeClr val="accent1"/>
        </a:fillRef>
        <a:effectRef idx="0">
          <a:scrgbClr r="0" g="0" b="0"/>
        </a:effectRef>
        <a:fontRef idx="minor">
          <a:schemeClr val="lt1"/>
        </a:fontRef>
      </dsp:style>
      <dsp:txBody>
        <a:bodyPr vert="horz" wrap="square" lIns="100012" tIns="33337" rIns="33337" bIns="33337" anchor="ctr"/>
        <a:lstStyle>
          <a:lvl1pPr algn="ctr">
            <a:defRPr sz="2500"/>
          </a:lvl1pPr>
          <a:lvl2pPr marL="171450" indent="-171450" algn="ctr">
            <a:defRPr sz="1900"/>
          </a:lvl2pPr>
          <a:lvl3pPr marL="342900" indent="-171450" algn="ctr">
            <a:defRPr sz="1900"/>
          </a:lvl3pPr>
          <a:lvl4pPr marL="514350" indent="-171450" algn="ctr">
            <a:defRPr sz="1900"/>
          </a:lvl4pPr>
          <a:lvl5pPr marL="685800" indent="-171450" algn="ctr">
            <a:defRPr sz="1900"/>
          </a:lvl5pPr>
          <a:lvl6pPr marL="857250" indent="-171450" algn="ctr">
            <a:defRPr sz="1900"/>
          </a:lvl6pPr>
          <a:lvl7pPr marL="1028700" indent="-171450" algn="ctr">
            <a:defRPr sz="1900"/>
          </a:lvl7pPr>
          <a:lvl8pPr marL="1200150" indent="-171450" algn="ctr">
            <a:defRPr sz="1900"/>
          </a:lvl8pPr>
          <a:lvl9pPr marL="1371600" indent="-171450" algn="ctr">
            <a:defRPr sz="1900"/>
          </a:lvl9pPr>
        </a:lstStyle>
        <a:p>
          <a:pPr lvl="0">
            <a:lnSpc>
              <a:spcPct val="100000"/>
            </a:lnSpc>
            <a:spcBef>
              <a:spcPct val="0"/>
            </a:spcBef>
            <a:spcAft>
              <a:spcPct val="35000"/>
            </a:spcAft>
          </a:pPr>
          <a:r>
            <a:rPr lang="en-US" altLang="zh-CN">
              <a:latin typeface="Times New Roman" panose="02020603050405020304" charset="0"/>
              <a:cs typeface="Times New Roman" panose="02020603050405020304" charset="0"/>
            </a:rPr>
            <a:t>2002</a:t>
          </a:r>
          <a:r>
            <a:rPr lang="zh-CN" altLang="en-US">
              <a:latin typeface="Times New Roman" panose="02020603050405020304" charset="0"/>
              <a:cs typeface="Times New Roman" panose="02020603050405020304" charset="0"/>
            </a:rPr>
            <a:t>年颁布</a:t>
          </a:r>
          <a:endParaRPr lang="zh-CN" altLang="en-US">
            <a:latin typeface="Times New Roman" panose="02020603050405020304" charset="0"/>
            <a:cs typeface="Times New Roman" panose="02020603050405020304" charset="0"/>
          </a:endParaRPr>
        </a:p>
      </dsp:txBody>
      <dsp:txXfrm>
        <a:off x="0" y="659310"/>
        <a:ext cx="2947086" cy="1178835"/>
      </dsp:txXfrm>
    </dsp:sp>
    <dsp:sp modelId="{D3000CD6-B08B-4D3B-8D2A-7F1C26A23961}">
      <dsp:nvSpPr>
        <dsp:cNvPr id="4" name="燕尾形 3"/>
        <dsp:cNvSpPr/>
      </dsp:nvSpPr>
      <dsp:spPr bwMode="white">
        <a:xfrm>
          <a:off x="2652378" y="659310"/>
          <a:ext cx="2947086" cy="1178835"/>
        </a:xfrm>
        <a:prstGeom prst="chevron">
          <a:avLst/>
        </a:prstGeom>
      </dsp:spPr>
      <dsp:style>
        <a:lnRef idx="2">
          <a:schemeClr val="lt1"/>
        </a:lnRef>
        <a:fillRef idx="1">
          <a:schemeClr val="accent1"/>
        </a:fillRef>
        <a:effectRef idx="0">
          <a:scrgbClr r="0" g="0" b="0"/>
        </a:effectRef>
        <a:fontRef idx="minor">
          <a:schemeClr val="lt1"/>
        </a:fontRef>
      </dsp:style>
      <dsp:txBody>
        <a:bodyPr vert="horz" wrap="square" lIns="100012" tIns="33337" rIns="33337" bIns="33337" anchor="ctr"/>
        <a:lstStyle>
          <a:lvl1pPr algn="ctr">
            <a:defRPr sz="2500"/>
          </a:lvl1pPr>
          <a:lvl2pPr marL="171450" indent="-171450" algn="ctr">
            <a:defRPr sz="1900"/>
          </a:lvl2pPr>
          <a:lvl3pPr marL="342900" indent="-171450" algn="ctr">
            <a:defRPr sz="1900"/>
          </a:lvl3pPr>
          <a:lvl4pPr marL="514350" indent="-171450" algn="ctr">
            <a:defRPr sz="1900"/>
          </a:lvl4pPr>
          <a:lvl5pPr marL="685800" indent="-171450" algn="ctr">
            <a:defRPr sz="1900"/>
          </a:lvl5pPr>
          <a:lvl6pPr marL="857250" indent="-171450" algn="ctr">
            <a:defRPr sz="1900"/>
          </a:lvl6pPr>
          <a:lvl7pPr marL="1028700" indent="-171450" algn="ctr">
            <a:defRPr sz="1900"/>
          </a:lvl7pPr>
          <a:lvl8pPr marL="1200150" indent="-171450" algn="ctr">
            <a:defRPr sz="1900"/>
          </a:lvl8pPr>
          <a:lvl9pPr marL="1371600" indent="-171450" algn="ctr">
            <a:defRPr sz="1900"/>
          </a:lvl9pPr>
        </a:lstStyle>
        <a:p>
          <a:pPr lvl="0">
            <a:lnSpc>
              <a:spcPct val="100000"/>
            </a:lnSpc>
            <a:spcBef>
              <a:spcPct val="0"/>
            </a:spcBef>
            <a:spcAft>
              <a:spcPct val="35000"/>
            </a:spcAft>
          </a:pPr>
          <a:r>
            <a:rPr lang="en-US" altLang="zh-CN">
              <a:latin typeface="Times New Roman" panose="02020603050405020304" charset="0"/>
              <a:cs typeface="Times New Roman" panose="02020603050405020304" charset="0"/>
            </a:rPr>
            <a:t>2009</a:t>
          </a:r>
          <a:r>
            <a:rPr lang="zh-CN" altLang="en-US">
              <a:latin typeface="Times New Roman" panose="02020603050405020304" charset="0"/>
              <a:cs typeface="Times New Roman" panose="02020603050405020304" charset="0"/>
            </a:rPr>
            <a:t>年</a:t>
          </a:r>
          <a:endParaRPr lang="zh-CN" altLang="en-US">
            <a:latin typeface="Times New Roman" panose="02020603050405020304" charset="0"/>
            <a:cs typeface="Times New Roman" panose="02020603050405020304" charset="0"/>
          </a:endParaRPr>
        </a:p>
        <a:p>
          <a:pPr lvl="0">
            <a:lnSpc>
              <a:spcPct val="100000"/>
            </a:lnSpc>
            <a:spcBef>
              <a:spcPct val="0"/>
            </a:spcBef>
            <a:spcAft>
              <a:spcPct val="35000"/>
            </a:spcAft>
          </a:pPr>
          <a:r>
            <a:rPr lang="zh-CN" altLang="en-US">
              <a:latin typeface="Times New Roman" panose="02020603050405020304" charset="0"/>
              <a:cs typeface="Times New Roman" panose="02020603050405020304" charset="0"/>
            </a:rPr>
            <a:t>第一次修正</a:t>
          </a:r>
          <a:endParaRPr lang="zh-CN" altLang="en-US">
            <a:latin typeface="Times New Roman" panose="02020603050405020304" charset="0"/>
            <a:cs typeface="Times New Roman" panose="02020603050405020304" charset="0"/>
          </a:endParaRPr>
        </a:p>
      </dsp:txBody>
      <dsp:txXfrm>
        <a:off x="2652378" y="659310"/>
        <a:ext cx="2947086" cy="1178835"/>
      </dsp:txXfrm>
    </dsp:sp>
    <dsp:sp modelId="{74437C11-3810-488A-B265-8C8037793D77}">
      <dsp:nvSpPr>
        <dsp:cNvPr id="5" name="燕尾形 4"/>
        <dsp:cNvSpPr/>
      </dsp:nvSpPr>
      <dsp:spPr bwMode="white">
        <a:xfrm>
          <a:off x="5304756" y="659310"/>
          <a:ext cx="2947086" cy="1178835"/>
        </a:xfrm>
        <a:prstGeom prst="chevron">
          <a:avLst/>
        </a:prstGeom>
      </dsp:spPr>
      <dsp:style>
        <a:lnRef idx="2">
          <a:schemeClr val="lt1"/>
        </a:lnRef>
        <a:fillRef idx="1">
          <a:schemeClr val="accent1"/>
        </a:fillRef>
        <a:effectRef idx="0">
          <a:scrgbClr r="0" g="0" b="0"/>
        </a:effectRef>
        <a:fontRef idx="minor">
          <a:schemeClr val="lt1"/>
        </a:fontRef>
      </dsp:style>
      <dsp:txBody>
        <a:bodyPr vert="horz" wrap="square" lIns="100012" tIns="33337" rIns="33337" bIns="33337" anchor="ctr"/>
        <a:lstStyle>
          <a:lvl1pPr algn="ctr">
            <a:defRPr sz="2500"/>
          </a:lvl1pPr>
          <a:lvl2pPr marL="171450" indent="-171450" algn="ctr">
            <a:defRPr sz="1900"/>
          </a:lvl2pPr>
          <a:lvl3pPr marL="342900" indent="-171450" algn="ctr">
            <a:defRPr sz="1900"/>
          </a:lvl3pPr>
          <a:lvl4pPr marL="514350" indent="-171450" algn="ctr">
            <a:defRPr sz="1900"/>
          </a:lvl4pPr>
          <a:lvl5pPr marL="685800" indent="-171450" algn="ctr">
            <a:defRPr sz="1900"/>
          </a:lvl5pPr>
          <a:lvl6pPr marL="857250" indent="-171450" algn="ctr">
            <a:defRPr sz="1900"/>
          </a:lvl6pPr>
          <a:lvl7pPr marL="1028700" indent="-171450" algn="ctr">
            <a:defRPr sz="1900"/>
          </a:lvl7pPr>
          <a:lvl8pPr marL="1200150" indent="-171450" algn="ctr">
            <a:defRPr sz="1900"/>
          </a:lvl8pPr>
          <a:lvl9pPr marL="1371600" indent="-171450" algn="ctr">
            <a:defRPr sz="1900"/>
          </a:lvl9pPr>
        </a:lstStyle>
        <a:p>
          <a:pPr lvl="0">
            <a:lnSpc>
              <a:spcPct val="100000"/>
            </a:lnSpc>
            <a:spcBef>
              <a:spcPct val="0"/>
            </a:spcBef>
            <a:spcAft>
              <a:spcPct val="35000"/>
            </a:spcAft>
          </a:pPr>
          <a:r>
            <a:rPr lang="en-US" altLang="zh-CN">
              <a:latin typeface="Times New Roman" panose="02020603050405020304" charset="0"/>
              <a:cs typeface="Times New Roman" panose="02020603050405020304" charset="0"/>
            </a:rPr>
            <a:t>2014</a:t>
          </a:r>
          <a:r>
            <a:rPr lang="zh-CN" altLang="en-US">
              <a:latin typeface="Times New Roman" panose="02020603050405020304" charset="0"/>
              <a:cs typeface="Times New Roman" panose="02020603050405020304" charset="0"/>
            </a:rPr>
            <a:t>年</a:t>
          </a:r>
          <a:endParaRPr lang="zh-CN" altLang="en-US">
            <a:latin typeface="Times New Roman" panose="02020603050405020304" charset="0"/>
            <a:cs typeface="Times New Roman" panose="02020603050405020304" charset="0"/>
          </a:endParaRPr>
        </a:p>
        <a:p>
          <a:pPr lvl="0">
            <a:lnSpc>
              <a:spcPct val="100000"/>
            </a:lnSpc>
            <a:spcBef>
              <a:spcPct val="0"/>
            </a:spcBef>
            <a:spcAft>
              <a:spcPct val="35000"/>
            </a:spcAft>
          </a:pPr>
          <a:r>
            <a:rPr lang="zh-CN" altLang="en-US">
              <a:latin typeface="Times New Roman" panose="02020603050405020304" charset="0"/>
              <a:cs typeface="Times New Roman" panose="02020603050405020304" charset="0"/>
            </a:rPr>
            <a:t>第二次修正</a:t>
          </a:r>
          <a:endParaRPr lang="zh-CN" altLang="en-US">
            <a:latin typeface="Times New Roman" panose="02020603050405020304" charset="0"/>
            <a:cs typeface="Times New Roman" panose="02020603050405020304" charset="0"/>
          </a:endParaRPr>
        </a:p>
      </dsp:txBody>
      <dsp:txXfrm>
        <a:off x="5304756" y="659310"/>
        <a:ext cx="2947086" cy="1178835"/>
      </dsp:txXfrm>
    </dsp:sp>
    <dsp:sp modelId="{3EFA35C8-4169-4691-AC2A-6766803EDB96}">
      <dsp:nvSpPr>
        <dsp:cNvPr id="6" name="燕尾形 5"/>
        <dsp:cNvSpPr/>
      </dsp:nvSpPr>
      <dsp:spPr bwMode="white">
        <a:xfrm>
          <a:off x="7957134" y="659310"/>
          <a:ext cx="2947086" cy="1178835"/>
        </a:xfrm>
        <a:prstGeom prst="chevron">
          <a:avLst/>
        </a:prstGeom>
      </dsp:spPr>
      <dsp:style>
        <a:lnRef idx="2">
          <a:schemeClr val="lt1"/>
        </a:lnRef>
        <a:fillRef idx="1">
          <a:schemeClr val="accent1"/>
        </a:fillRef>
        <a:effectRef idx="0">
          <a:scrgbClr r="0" g="0" b="0"/>
        </a:effectRef>
        <a:fontRef idx="minor">
          <a:schemeClr val="lt1"/>
        </a:fontRef>
      </dsp:style>
      <dsp:txBody>
        <a:bodyPr vert="horz" wrap="square" lIns="100012" tIns="33337" rIns="33337" bIns="33337" anchor="ctr"/>
        <a:lstStyle>
          <a:lvl1pPr algn="ctr">
            <a:defRPr sz="2500"/>
          </a:lvl1pPr>
          <a:lvl2pPr marL="171450" indent="-171450" algn="ctr">
            <a:defRPr sz="1900"/>
          </a:lvl2pPr>
          <a:lvl3pPr marL="342900" indent="-171450" algn="ctr">
            <a:defRPr sz="1900"/>
          </a:lvl3pPr>
          <a:lvl4pPr marL="514350" indent="-171450" algn="ctr">
            <a:defRPr sz="1900"/>
          </a:lvl4pPr>
          <a:lvl5pPr marL="685800" indent="-171450" algn="ctr">
            <a:defRPr sz="1900"/>
          </a:lvl5pPr>
          <a:lvl6pPr marL="857250" indent="-171450" algn="ctr">
            <a:defRPr sz="1900"/>
          </a:lvl6pPr>
          <a:lvl7pPr marL="1028700" indent="-171450" algn="ctr">
            <a:defRPr sz="1900"/>
          </a:lvl7pPr>
          <a:lvl8pPr marL="1200150" indent="-171450" algn="ctr">
            <a:defRPr sz="1900"/>
          </a:lvl8pPr>
          <a:lvl9pPr marL="1371600" indent="-171450" algn="ctr">
            <a:defRPr sz="1900"/>
          </a:lvl9pPr>
        </a:lstStyle>
        <a:p>
          <a:pPr lvl="0">
            <a:lnSpc>
              <a:spcPct val="100000"/>
            </a:lnSpc>
            <a:spcBef>
              <a:spcPct val="0"/>
            </a:spcBef>
            <a:spcAft>
              <a:spcPct val="35000"/>
            </a:spcAft>
          </a:pPr>
          <a:r>
            <a:rPr lang="en-US" b="1">
              <a:solidFill>
                <a:schemeClr val="bg2"/>
              </a:solidFill>
              <a:latin typeface="Times New Roman" panose="02020603050405020304" charset="0"/>
              <a:cs typeface="Times New Roman" panose="02020603050405020304" charset="0"/>
            </a:rPr>
            <a:t>2021</a:t>
          </a:r>
          <a:r>
            <a:rPr lang="zh-CN" altLang="en-US" b="1">
              <a:solidFill>
                <a:schemeClr val="bg2"/>
              </a:solidFill>
              <a:latin typeface="Times New Roman" panose="02020603050405020304" charset="0"/>
              <a:cs typeface="Times New Roman" panose="02020603050405020304" charset="0"/>
            </a:rPr>
            <a:t>年</a:t>
          </a:r>
          <a:endParaRPr lang="zh-CN" altLang="en-US" b="1">
            <a:solidFill>
              <a:schemeClr val="bg2"/>
            </a:solidFill>
            <a:latin typeface="Times New Roman" panose="02020603050405020304" charset="0"/>
            <a:cs typeface="Times New Roman" panose="02020603050405020304" charset="0"/>
          </a:endParaRPr>
        </a:p>
        <a:p>
          <a:pPr lvl="0">
            <a:lnSpc>
              <a:spcPct val="100000"/>
            </a:lnSpc>
            <a:spcBef>
              <a:spcPct val="0"/>
            </a:spcBef>
            <a:spcAft>
              <a:spcPct val="35000"/>
            </a:spcAft>
          </a:pPr>
          <a:r>
            <a:rPr lang="zh-CN" altLang="en-US" b="1">
              <a:solidFill>
                <a:schemeClr val="bg2"/>
              </a:solidFill>
              <a:latin typeface="Times New Roman" panose="02020603050405020304" charset="0"/>
              <a:cs typeface="Times New Roman" panose="02020603050405020304" charset="0"/>
            </a:rPr>
            <a:t>第三次修正</a:t>
          </a:r>
          <a:endParaRPr lang="zh-CN" altLang="en-US" b="1">
            <a:solidFill>
              <a:schemeClr val="bg2"/>
            </a:solidFill>
            <a:latin typeface="Times New Roman" panose="02020603050405020304" charset="0"/>
            <a:cs typeface="Times New Roman" panose="02020603050405020304" charset="0"/>
          </a:endParaRPr>
        </a:p>
      </dsp:txBody>
      <dsp:txXfrm>
        <a:off x="7957134" y="659310"/>
        <a:ext cx="2947086" cy="1178835"/>
      </dsp:txXfrm>
    </dsp:sp>
  </dsp:spTree>
</dsp:drawing>
</file>

<file path=ppt/diagrams/drawing10.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2178665" cy="3237865"/>
        <a:chOff x="0" y="0"/>
        <a:chExt cx="12178665" cy="3237865"/>
      </a:xfrm>
    </dsp:grpSpPr>
    <dsp:sp modelId="{D167D85B-ED5F-4134-9F18-E6B4BAE0C614}">
      <dsp:nvSpPr>
        <dsp:cNvPr id="5" name="矩形 4"/>
        <dsp:cNvSpPr/>
      </dsp:nvSpPr>
      <dsp:spPr bwMode="white">
        <a:xfrm>
          <a:off x="0" y="290807"/>
          <a:ext cx="12178665" cy="1127125"/>
        </a:xfrm>
        <a:prstGeom prst="rect">
          <a:avLst/>
        </a:prstGeom>
      </dsp:spPr>
      <dsp:style>
        <a:lnRef idx="2">
          <a:schemeClr val="accent1"/>
        </a:lnRef>
        <a:fillRef idx="1">
          <a:schemeClr val="lt1">
            <a:alpha val="90000"/>
          </a:schemeClr>
        </a:fillRef>
        <a:effectRef idx="0">
          <a:scrgbClr r="0" g="0" b="0"/>
        </a:effectRef>
        <a:fontRef idx="minor"/>
      </dsp:style>
      <dsp:txBody>
        <a:bodyPr vert="horz" wrap="square" lIns="945199" tIns="374904" rIns="945199" bIns="142240"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pPr marL="228600" lvl="1" indent="-228600">
            <a:lnSpc>
              <a:spcPct val="100000"/>
            </a:lnSpc>
            <a:spcBef>
              <a:spcPct val="0"/>
            </a:spcBef>
            <a:spcAft>
              <a:spcPct val="15000"/>
            </a:spcAft>
            <a:buChar char="•"/>
          </a:pPr>
          <a:r>
            <a:rPr sz="2000">
              <a:solidFill>
                <a:schemeClr val="dk1"/>
              </a:solidFill>
              <a:latin typeface="仿宋_GB2312" panose="02010609030101010101" charset="-122"/>
              <a:ea typeface="仿宋_GB2312" panose="02010609030101010101" charset="-122"/>
              <a:sym typeface="+mn-ea"/>
            </a:rPr>
            <a:t>从</a:t>
          </a:r>
          <a:r>
            <a:rPr lang="zh-CN" sz="2000" dirty="0">
              <a:solidFill>
                <a:schemeClr val="dk1"/>
              </a:solidFill>
              <a:latin typeface="仿宋_GB2312" panose="02010609030101010101" charset="-122"/>
              <a:ea typeface="仿宋_GB2312" panose="02010609030101010101" charset="-122"/>
              <a:cs typeface="宋体" pitchFamily="2" charset="-122"/>
              <a:sym typeface="+mn-ea"/>
            </a:rPr>
            <a:t>业人员在作业过程中，应当严格落实</a:t>
          </a:r>
          <a:r>
            <a:rPr sz="2000">
              <a:solidFill>
                <a:srgbClr val="FF0000"/>
              </a:solidFill>
              <a:latin typeface="仿宋_GB2312" panose="02010609030101010101" charset="-122"/>
              <a:ea typeface="仿宋_GB2312" panose="02010609030101010101" charset="-122"/>
              <a:sym typeface="+mn-ea"/>
            </a:rPr>
            <a:t>岗</a:t>
          </a:r>
          <a:r>
            <a:rPr lang="zh-CN" sz="2000" dirty="0">
              <a:solidFill>
                <a:srgbClr val="FF0000"/>
              </a:solidFill>
              <a:latin typeface="仿宋_GB2312" panose="02010609030101010101" charset="-122"/>
              <a:ea typeface="仿宋_GB2312" panose="02010609030101010101" charset="-122"/>
              <a:cs typeface="宋体" pitchFamily="2" charset="-122"/>
              <a:sym typeface="+mn-ea"/>
            </a:rPr>
            <a:t>位安全责任</a:t>
          </a:r>
          <a:r>
            <a:rPr sz="2000">
              <a:solidFill>
                <a:schemeClr val="dk1"/>
              </a:solidFill>
              <a:latin typeface="仿宋_GB2312" panose="02010609030101010101" charset="-122"/>
              <a:ea typeface="仿宋_GB2312" panose="02010609030101010101" charset="-122"/>
              <a:sym typeface="+mn-ea"/>
            </a:rPr>
            <a:t>，</a:t>
          </a:r>
          <a:r>
            <a:rPr lang="zh-CN" sz="2000" dirty="0">
              <a:solidFill>
                <a:schemeClr val="dk1"/>
              </a:solidFill>
              <a:latin typeface="仿宋_GB2312" panose="02010609030101010101" charset="-122"/>
              <a:ea typeface="仿宋_GB2312" panose="02010609030101010101" charset="-122"/>
              <a:cs typeface="宋体" pitchFamily="2" charset="-122"/>
              <a:sym typeface="+mn-ea"/>
            </a:rPr>
            <a:t>遵守本单位的安全生产规章制度和操作规程，服从管理，正确佩戴和使用劳动防护用品。</a:t>
          </a:r>
          <a:endParaRPr lang="zh-CN" sz="2000" dirty="0">
            <a:solidFill>
              <a:schemeClr val="dk1"/>
            </a:solidFill>
            <a:latin typeface="仿宋_GB2312" panose="02010609030101010101" charset="-122"/>
            <a:ea typeface="仿宋_GB2312" panose="02010609030101010101" charset="-122"/>
            <a:cs typeface="宋体" pitchFamily="2" charset="-122"/>
            <a:sym typeface="+mn-ea"/>
          </a:endParaRPr>
        </a:p>
      </dsp:txBody>
      <dsp:txXfrm>
        <a:off x="0" y="290807"/>
        <a:ext cx="12178665" cy="1127125"/>
      </dsp:txXfrm>
    </dsp:sp>
    <dsp:sp modelId="{2968AA41-C1D3-4EDF-9DB3-378F66B2FD39}">
      <dsp:nvSpPr>
        <dsp:cNvPr id="4" name="圆角矩形 3"/>
        <dsp:cNvSpPr/>
      </dsp:nvSpPr>
      <dsp:spPr bwMode="white">
        <a:xfrm>
          <a:off x="608933" y="25127"/>
          <a:ext cx="8525066" cy="53136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322227" tIns="0" rIns="322227"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a:lnSpc>
              <a:spcPct val="100000"/>
            </a:lnSpc>
            <a:spcBef>
              <a:spcPct val="0"/>
            </a:spcBef>
            <a:spcAft>
              <a:spcPct val="35000"/>
            </a:spcAft>
          </a:pPr>
          <a:r>
            <a:rPr sz="2000">
              <a:latin typeface="+mj-ea"/>
              <a:ea typeface="+mj-ea"/>
              <a:sym typeface="+mn-ea"/>
            </a:rPr>
            <a:t>《</a:t>
          </a:r>
          <a:r>
            <a:rPr sz="2000">
              <a:sym typeface="+mn-ea"/>
            </a:rPr>
            <a:t>中</a:t>
          </a:r>
          <a:r>
            <a:rPr lang="zh-CN" sz="2000" b="1" spc="400" dirty="0">
              <a:latin typeface="仿宋" panose="02010609060101010101" charset="-122"/>
              <a:ea typeface="仿宋" panose="02010609060101010101" charset="-122"/>
              <a:cs typeface="宋体" pitchFamily="2" charset="-122"/>
              <a:sym typeface="+mn-ea"/>
            </a:rPr>
            <a:t>华人民共和国安全生产法</a:t>
          </a:r>
          <a:r>
            <a:rPr lang="zh-CN" sz="2000" b="1" spc="400" dirty="0">
              <a:latin typeface="+mj-ea"/>
              <a:ea typeface="+mj-ea"/>
              <a:cs typeface="宋体" pitchFamily="2" charset="-122"/>
              <a:sym typeface="+mn-ea"/>
            </a:rPr>
            <a:t>》</a:t>
          </a:r>
          <a:r>
            <a:rPr lang="zh-CN" sz="2000" b="1" spc="400" dirty="0">
              <a:latin typeface="仿宋_GB2312" panose="02010609030101010101" charset="-122"/>
              <a:ea typeface="仿宋_GB2312" panose="02010609030101010101" charset="-122"/>
              <a:cs typeface="宋体" pitchFamily="2" charset="-122"/>
              <a:sym typeface="+mn-ea"/>
            </a:rPr>
            <a:t>第五十七条</a:t>
          </a:r>
          <a:endParaRPr lang="zh-CN" sz="2000" b="1" spc="400" dirty="0">
            <a:latin typeface="仿宋_GB2312" panose="02010609030101010101" charset="-122"/>
            <a:ea typeface="仿宋_GB2312" panose="02010609030101010101" charset="-122"/>
            <a:cs typeface="宋体" pitchFamily="2" charset="-122"/>
            <a:sym typeface="+mn-ea"/>
          </a:endParaRPr>
        </a:p>
      </dsp:txBody>
      <dsp:txXfrm>
        <a:off x="608933" y="25127"/>
        <a:ext cx="8525066" cy="531360"/>
      </dsp:txXfrm>
    </dsp:sp>
    <dsp:sp modelId="{6B4B0D2A-F76A-4881-A678-1599A9C1764F}">
      <dsp:nvSpPr>
        <dsp:cNvPr id="8" name="矩形 7"/>
        <dsp:cNvSpPr/>
      </dsp:nvSpPr>
      <dsp:spPr bwMode="white">
        <a:xfrm>
          <a:off x="0" y="1780812"/>
          <a:ext cx="12178665" cy="1431925"/>
        </a:xfrm>
        <a:prstGeom prst="rect">
          <a:avLst/>
        </a:prstGeom>
      </dsp:spPr>
      <dsp:style>
        <a:lnRef idx="2">
          <a:schemeClr val="accent1"/>
        </a:lnRef>
        <a:fillRef idx="1">
          <a:schemeClr val="lt1">
            <a:alpha val="90000"/>
          </a:schemeClr>
        </a:fillRef>
        <a:effectRef idx="0">
          <a:scrgbClr r="0" g="0" b="0"/>
        </a:effectRef>
        <a:fontRef idx="minor"/>
      </dsp:style>
      <dsp:txBody>
        <a:bodyPr vert="horz" wrap="square" lIns="945199" tIns="374904" rIns="945199" bIns="142240"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pPr marL="228600" lvl="1" indent="-228600">
            <a:lnSpc>
              <a:spcPct val="100000"/>
            </a:lnSpc>
            <a:spcBef>
              <a:spcPct val="0"/>
            </a:spcBef>
            <a:spcAft>
              <a:spcPct val="15000"/>
            </a:spcAft>
            <a:buChar char="•"/>
          </a:pPr>
          <a:r>
            <a:rPr sz="2000">
              <a:solidFill>
                <a:schemeClr val="dk1"/>
              </a:solidFill>
              <a:latin typeface="仿宋_GB2312" panose="02010609030101010101" charset="-122"/>
              <a:ea typeface="仿宋_GB2312" panose="02010609030101010101" charset="-122"/>
              <a:sym typeface="+mn-ea"/>
            </a:rPr>
            <a:t>生</a:t>
          </a:r>
          <a:r>
            <a:rPr lang="zh-CN" sz="2000" dirty="0">
              <a:solidFill>
                <a:schemeClr val="dk1"/>
              </a:solidFill>
              <a:latin typeface="仿宋_GB2312" panose="02010609030101010101" charset="-122"/>
              <a:ea typeface="仿宋_GB2312" panose="02010609030101010101" charset="-122"/>
              <a:cs typeface="宋体" pitchFamily="2" charset="-122"/>
              <a:sym typeface="+mn-ea"/>
            </a:rPr>
            <a:t>产经营单位的从业人员不落实</a:t>
          </a:r>
          <a:r>
            <a:rPr sz="2000">
              <a:solidFill>
                <a:srgbClr val="FF0000"/>
              </a:solidFill>
              <a:latin typeface="仿宋_GB2312" panose="02010609030101010101" charset="-122"/>
              <a:ea typeface="仿宋_GB2312" panose="02010609030101010101" charset="-122"/>
              <a:sym typeface="+mn-ea"/>
            </a:rPr>
            <a:t>岗</a:t>
          </a:r>
          <a:r>
            <a:rPr lang="zh-CN" sz="2000" dirty="0">
              <a:solidFill>
                <a:srgbClr val="FF0000"/>
              </a:solidFill>
              <a:latin typeface="仿宋_GB2312" panose="02010609030101010101" charset="-122"/>
              <a:ea typeface="仿宋_GB2312" panose="02010609030101010101" charset="-122"/>
              <a:cs typeface="宋体" pitchFamily="2" charset="-122"/>
              <a:sym typeface="+mn-ea"/>
            </a:rPr>
            <a:t>位安全责任</a:t>
          </a:r>
          <a:r>
            <a:rPr sz="2000">
              <a:solidFill>
                <a:schemeClr val="dk1"/>
              </a:solidFill>
              <a:latin typeface="仿宋_GB2312" panose="02010609030101010101" charset="-122"/>
              <a:ea typeface="仿宋_GB2312" panose="02010609030101010101" charset="-122"/>
              <a:sym typeface="+mn-ea"/>
            </a:rPr>
            <a:t>，</a:t>
          </a:r>
          <a:r>
            <a:rPr lang="zh-CN" sz="2000" dirty="0">
              <a:solidFill>
                <a:schemeClr val="dk1"/>
              </a:solidFill>
              <a:latin typeface="仿宋_GB2312" panose="02010609030101010101" charset="-122"/>
              <a:ea typeface="仿宋_GB2312" panose="02010609030101010101" charset="-122"/>
              <a:cs typeface="宋体" pitchFamily="2" charset="-122"/>
              <a:sym typeface="+mn-ea"/>
            </a:rPr>
            <a:t>不服从管理，违反安全生产规章制度或者操作规程的，由生产经营单位给予批评教育，依照有关规章制度给予处分；构成犯罪的，依照刑法有关规定追究刑事责任。</a:t>
          </a:r>
          <a:endParaRPr lang="zh-CN" sz="2000" dirty="0">
            <a:solidFill>
              <a:schemeClr val="dk1"/>
            </a:solidFill>
            <a:latin typeface="仿宋_GB2312" panose="02010609030101010101" charset="-122"/>
            <a:ea typeface="仿宋_GB2312" panose="02010609030101010101" charset="-122"/>
            <a:cs typeface="宋体" pitchFamily="2" charset="-122"/>
          </a:endParaRPr>
        </a:p>
      </dsp:txBody>
      <dsp:txXfrm>
        <a:off x="0" y="1780812"/>
        <a:ext cx="12178665" cy="1431925"/>
      </dsp:txXfrm>
    </dsp:sp>
    <dsp:sp modelId="{48FABA9F-C289-434B-8864-E8FC1B5C2F60}">
      <dsp:nvSpPr>
        <dsp:cNvPr id="7" name="圆角矩形 6"/>
        <dsp:cNvSpPr/>
      </dsp:nvSpPr>
      <dsp:spPr bwMode="white">
        <a:xfrm>
          <a:off x="608933" y="1515133"/>
          <a:ext cx="8525066" cy="53136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322227" tIns="0" rIns="322227"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a:lnSpc>
              <a:spcPct val="100000"/>
            </a:lnSpc>
            <a:spcBef>
              <a:spcPct val="0"/>
            </a:spcBef>
            <a:spcAft>
              <a:spcPct val="35000"/>
            </a:spcAft>
          </a:pPr>
          <a:r>
            <a:rPr sz="2000">
              <a:latin typeface="+mj-lt"/>
              <a:ea typeface="仿宋_GB2312" panose="02010609030101010101" charset="-122"/>
              <a:sym typeface="+mn-ea"/>
            </a:rPr>
            <a:t>《</a:t>
          </a:r>
          <a:r>
            <a:rPr sz="2000">
              <a:sym typeface="+mn-ea"/>
            </a:rPr>
            <a:t>中</a:t>
          </a:r>
          <a:r>
            <a:rPr lang="zh-CN" sz="2000" b="1" spc="400" dirty="0">
              <a:latin typeface="仿宋" panose="02010609060101010101" charset="-122"/>
              <a:ea typeface="仿宋" panose="02010609060101010101" charset="-122"/>
              <a:cs typeface="宋体" pitchFamily="2" charset="-122"/>
              <a:sym typeface="+mn-ea"/>
            </a:rPr>
            <a:t>华人民共和国安全生产法</a:t>
          </a:r>
          <a:r>
            <a:rPr lang="zh-CN" sz="2000" b="1" spc="400" dirty="0">
              <a:latin typeface="+mj-lt"/>
              <a:ea typeface="仿宋_GB2312" panose="02010609030101010101" charset="-122"/>
              <a:cs typeface="宋体" pitchFamily="2" charset="-122"/>
              <a:sym typeface="+mn-ea"/>
            </a:rPr>
            <a:t>》第一百零七条</a:t>
          </a:r>
          <a:endParaRPr lang="zh-CN" sz="2000" b="1" spc="400" dirty="0">
            <a:latin typeface="+mj-lt"/>
            <a:ea typeface="仿宋_GB2312" panose="02010609030101010101" charset="-122"/>
            <a:cs typeface="宋体" pitchFamily="2" charset="-122"/>
            <a:sym typeface="+mn-ea"/>
          </a:endParaRPr>
        </a:p>
      </dsp:txBody>
      <dsp:txXfrm>
        <a:off x="608933" y="1515133"/>
        <a:ext cx="8525066" cy="531360"/>
      </dsp:txXfrm>
    </dsp:sp>
    <dsp:sp modelId="{0797CEA2-9F9D-4159-A8DC-2F0D60611F3B}">
      <dsp:nvSpPr>
        <dsp:cNvPr id="3" name="矩形 2" hidden="true"/>
        <dsp:cNvSpPr/>
      </dsp:nvSpPr>
      <dsp:spPr>
        <a:xfrm>
          <a:off x="0" y="25127"/>
          <a:ext cx="608933" cy="531360"/>
        </a:xfrm>
        <a:prstGeom prst="rect">
          <a:avLst/>
        </a:prstGeom>
      </dsp:spPr>
      <dsp:txXfrm>
        <a:off x="0" y="25127"/>
        <a:ext cx="608933" cy="531360"/>
      </dsp:txXfrm>
    </dsp:sp>
    <dsp:sp modelId="{3559B5A5-3E91-49F5-A868-297DBB575668}">
      <dsp:nvSpPr>
        <dsp:cNvPr id="6" name="矩形 5" hidden="true"/>
        <dsp:cNvSpPr/>
      </dsp:nvSpPr>
      <dsp:spPr>
        <a:xfrm>
          <a:off x="0" y="1515133"/>
          <a:ext cx="608933" cy="531360"/>
        </a:xfrm>
        <a:prstGeom prst="rect">
          <a:avLst/>
        </a:prstGeom>
      </dsp:spPr>
      <dsp:txXfrm>
        <a:off x="0" y="1515133"/>
        <a:ext cx="608933" cy="531360"/>
      </dsp:txXfrm>
    </dsp:sp>
  </dsp:spTree>
</dsp:drawing>
</file>

<file path=ppt/diagrams/drawing1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2451080" cy="1687195"/>
        <a:chOff x="0" y="0"/>
        <a:chExt cx="12451080" cy="1687195"/>
      </a:xfrm>
    </dsp:grpSpPr>
    <dsp:sp modelId="{F855875C-E8B4-4273-8C6C-6A8EC3091B3C}">
      <dsp:nvSpPr>
        <dsp:cNvPr id="11" name="矩形 10"/>
        <dsp:cNvSpPr/>
      </dsp:nvSpPr>
      <dsp:spPr bwMode="white">
        <a:xfrm>
          <a:off x="0" y="341507"/>
          <a:ext cx="12451080" cy="1343660"/>
        </a:xfrm>
        <a:prstGeom prst="rect">
          <a:avLst/>
        </a:prstGeom>
      </dsp:spPr>
      <dsp:style>
        <a:lnRef idx="2">
          <a:schemeClr val="accent1"/>
        </a:lnRef>
        <a:fillRef idx="1">
          <a:schemeClr val="lt1">
            <a:alpha val="90000"/>
          </a:schemeClr>
        </a:fillRef>
        <a:effectRef idx="0">
          <a:scrgbClr r="0" g="0" b="0"/>
        </a:effectRef>
        <a:fontRef idx="minor"/>
      </dsp:style>
      <dsp:txBody>
        <a:bodyPr vert="horz" wrap="square" lIns="966342" tIns="479044" rIns="966342" bIns="163576" anchor="t"/>
        <a:lstStyle>
          <a:lvl1pPr algn="l">
            <a:defRPr sz="2300"/>
          </a:lvl1pPr>
          <a:lvl2pPr marL="228600" indent="-228600" algn="l">
            <a:defRPr sz="2300"/>
          </a:lvl2pPr>
          <a:lvl3pPr marL="457200" indent="-228600" algn="l">
            <a:defRPr sz="2300"/>
          </a:lvl3pPr>
          <a:lvl4pPr marL="685800" indent="-228600" algn="l">
            <a:defRPr sz="2300"/>
          </a:lvl4pPr>
          <a:lvl5pPr marL="914400" indent="-228600" algn="l">
            <a:defRPr sz="2300"/>
          </a:lvl5pPr>
          <a:lvl6pPr marL="1143000" indent="-228600" algn="l">
            <a:defRPr sz="2300"/>
          </a:lvl6pPr>
          <a:lvl7pPr marL="1371600" indent="-228600" algn="l">
            <a:defRPr sz="2300"/>
          </a:lvl7pPr>
          <a:lvl8pPr marL="1600200" indent="-228600" algn="l">
            <a:defRPr sz="2300"/>
          </a:lvl8pPr>
          <a:lvl9pPr marL="1828800" indent="-228600" algn="l">
            <a:defRPr sz="2300"/>
          </a:lvl9pPr>
        </a:lstStyle>
        <a:p>
          <a:pPr lvl="1">
            <a:lnSpc>
              <a:spcPct val="100000"/>
            </a:lnSpc>
            <a:spcBef>
              <a:spcPct val="0"/>
            </a:spcBef>
            <a:spcAft>
              <a:spcPct val="15000"/>
            </a:spcAft>
            <a:buChar char="•"/>
          </a:pPr>
          <a:r>
            <a:rPr>
              <a:solidFill>
                <a:schemeClr val="dk1"/>
              </a:solidFill>
              <a:latin typeface="仿宋" panose="02010609060101010101" charset="-122"/>
              <a:ea typeface="仿宋" panose="02010609060101010101" charset="-122"/>
              <a:sym typeface="+mn-ea"/>
            </a:rPr>
            <a:t>生</a:t>
          </a:r>
          <a:r>
            <a:rPr>
              <a:solidFill>
                <a:schemeClr val="dk1"/>
              </a:solidFill>
              <a:latin typeface="仿宋" panose="02010609060101010101" charset="-122"/>
              <a:ea typeface="仿宋" panose="02010609060101010101" charset="-122"/>
              <a:sym typeface="+mn-ea"/>
            </a:rPr>
            <a:t>产</a:t>
          </a:r>
          <a:r>
            <a:rPr>
              <a:solidFill>
                <a:schemeClr val="dk1"/>
              </a:solidFill>
              <a:latin typeface="仿宋_GB2312" panose="02010609030101010101" charset="-122"/>
              <a:ea typeface="仿宋_GB2312" panose="02010609030101010101" charset="-122"/>
              <a:sym typeface="+mn-ea"/>
            </a:rPr>
            <a:t>经营单位的主要负责人是本单位安全生产第一责任人，对本单位的安全生产工作全面</a:t>
          </a:r>
          <a:r>
            <a:rPr>
              <a:solidFill>
                <a:schemeClr val="dk1"/>
              </a:solidFill>
              <a:latin typeface="仿宋_GB2312" panose="02010609030101010101" charset="-122"/>
              <a:ea typeface="仿宋_GB2312" panose="02010609030101010101" charset="-122"/>
              <a:sym typeface="+mn-ea"/>
            </a:rPr>
            <a:t>负责。其他负责人对职责范围内的安全生产工作负责。</a:t>
          </a:r>
          <a:endParaRPr>
            <a:solidFill>
              <a:schemeClr val="dk1"/>
            </a:solidFill>
            <a:latin typeface="仿宋_GB2312" panose="02010609030101010101" charset="-122"/>
            <a:ea typeface="仿宋_GB2312" panose="02010609030101010101" charset="-122"/>
          </a:endParaRPr>
        </a:p>
      </dsp:txBody>
      <dsp:txXfrm>
        <a:off x="0" y="341507"/>
        <a:ext cx="12451080" cy="1343660"/>
      </dsp:txXfrm>
    </dsp:sp>
    <dsp:sp modelId="{F8B30F84-9FC1-4455-B8FC-CA5DC2189586}">
      <dsp:nvSpPr>
        <dsp:cNvPr id="10" name="圆角矩形 9"/>
        <dsp:cNvSpPr/>
      </dsp:nvSpPr>
      <dsp:spPr bwMode="white">
        <a:xfrm>
          <a:off x="622554" y="2027"/>
          <a:ext cx="8715756" cy="67896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329434" tIns="0" rIns="329434" bIns="0" anchor="ctr"/>
        <a:lstStyle>
          <a:lvl1pPr algn="l">
            <a:defRPr sz="23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sz="2400" b="1">
              <a:latin typeface="仿宋" panose="02010609060101010101" charset="-122"/>
              <a:ea typeface="仿宋" panose="02010609060101010101" charset="-122"/>
              <a:sym typeface="+mn-ea"/>
            </a:rPr>
            <a:t>《</a:t>
          </a:r>
          <a:r>
            <a:rPr sz="2400" b="1">
              <a:latin typeface="仿宋" panose="02010609060101010101" charset="-122"/>
              <a:ea typeface="仿宋" panose="02010609060101010101" charset="-122"/>
              <a:sym typeface="+mn-ea"/>
            </a:rPr>
            <a:t>中</a:t>
          </a:r>
          <a:r>
            <a:rPr lang="zh-CN" sz="2400" b="1" spc="400" dirty="0">
              <a:latin typeface="仿宋" panose="02010609060101010101" charset="-122"/>
              <a:ea typeface="仿宋" panose="02010609060101010101" charset="-122"/>
              <a:cs typeface="宋体" panose="02010600030101010101" pitchFamily="2" charset="-122"/>
              <a:sym typeface="+mn-ea"/>
            </a:rPr>
            <a:t>华人民共和国安全生产法</a:t>
          </a:r>
          <a:r>
            <a:rPr lang="zh-CN" sz="2400" b="1" spc="400" dirty="0">
              <a:latin typeface="+mj-ea"/>
              <a:ea typeface="+mj-ea"/>
              <a:cs typeface="宋体" panose="02010600030101010101" pitchFamily="2" charset="-122"/>
              <a:sym typeface="+mn-ea"/>
            </a:rPr>
            <a:t>》</a:t>
          </a:r>
          <a:r>
            <a:rPr lang="zh-CN" sz="2400" b="1" spc="400" dirty="0">
              <a:latin typeface="仿宋_GB2312" panose="02010609030101010101" charset="-122"/>
              <a:ea typeface="仿宋_GB2312" panose="02010609030101010101" charset="-122"/>
              <a:cs typeface="宋体" panose="02010600030101010101" pitchFamily="2" charset="-122"/>
              <a:sym typeface="+mn-ea"/>
            </a:rPr>
            <a:t>第五条</a:t>
          </a:r>
          <a:endParaRPr lang="zh-CN" altLang="en-US" sz="2400" b="1" spc="400" dirty="0">
            <a:latin typeface="仿宋_GB2312" panose="02010609030101010101" charset="-122"/>
            <a:ea typeface="仿宋_GB2312" panose="02010609030101010101" charset="-122"/>
            <a:cs typeface="宋体" panose="02010600030101010101" pitchFamily="2" charset="-122"/>
            <a:sym typeface="+mn-ea"/>
          </a:endParaRPr>
        </a:p>
      </dsp:txBody>
      <dsp:txXfrm>
        <a:off x="622554" y="2027"/>
        <a:ext cx="8715756" cy="678960"/>
      </dsp:txXfrm>
    </dsp:sp>
    <dsp:sp modelId="{09CBCBA7-E2EE-4654-BCFB-AB2C2D77E66B}">
      <dsp:nvSpPr>
        <dsp:cNvPr id="9" name="矩形 8" hidden="1"/>
        <dsp:cNvSpPr/>
      </dsp:nvSpPr>
      <dsp:spPr>
        <a:xfrm>
          <a:off x="0" y="2027"/>
          <a:ext cx="622554" cy="678960"/>
        </a:xfrm>
        <a:prstGeom prst="rect">
          <a:avLst/>
        </a:prstGeom>
      </dsp:spPr>
      <dsp:txXfrm>
        <a:off x="0" y="2027"/>
        <a:ext cx="622554" cy="678960"/>
      </dsp:txXfrm>
    </dsp:sp>
  </dsp:spTree>
</dsp:drawing>
</file>

<file path=ppt/diagrams/drawing1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2178665" cy="3237865"/>
        <a:chOff x="0" y="0"/>
        <a:chExt cx="12178665" cy="3237865"/>
      </a:xfrm>
    </dsp:grpSpPr>
    <dsp:sp modelId="{D167D85B-ED5F-4134-9F18-E6B4BAE0C614}">
      <dsp:nvSpPr>
        <dsp:cNvPr id="5" name="矩形 4"/>
        <dsp:cNvSpPr/>
      </dsp:nvSpPr>
      <dsp:spPr bwMode="white">
        <a:xfrm>
          <a:off x="0" y="290807"/>
          <a:ext cx="12178665" cy="1127125"/>
        </a:xfrm>
        <a:prstGeom prst="rect">
          <a:avLst/>
        </a:prstGeom>
      </dsp:spPr>
      <dsp:style>
        <a:lnRef idx="2">
          <a:schemeClr val="accent1"/>
        </a:lnRef>
        <a:fillRef idx="1">
          <a:schemeClr val="lt1">
            <a:alpha val="90000"/>
          </a:schemeClr>
        </a:fillRef>
        <a:effectRef idx="0">
          <a:scrgbClr r="0" g="0" b="0"/>
        </a:effectRef>
        <a:fontRef idx="minor"/>
      </dsp:style>
      <dsp:txBody>
        <a:bodyPr vert="horz" wrap="square" lIns="945199" tIns="374904" rIns="945199" bIns="142240"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pPr marL="228600" lvl="1" indent="-228600">
            <a:lnSpc>
              <a:spcPct val="100000"/>
            </a:lnSpc>
            <a:spcBef>
              <a:spcPct val="0"/>
            </a:spcBef>
            <a:spcAft>
              <a:spcPct val="15000"/>
            </a:spcAft>
            <a:buChar char="•"/>
          </a:pPr>
          <a:r>
            <a:rPr sz="2000">
              <a:solidFill>
                <a:schemeClr val="dk1"/>
              </a:solidFill>
              <a:latin typeface="仿宋_GB2312" panose="02010609030101010101" charset="-122"/>
              <a:ea typeface="仿宋_GB2312" panose="02010609030101010101" charset="-122"/>
              <a:sym typeface="+mn-ea"/>
            </a:rPr>
            <a:t>从</a:t>
          </a:r>
          <a:r>
            <a:rPr lang="zh-CN" sz="2000" dirty="0">
              <a:solidFill>
                <a:schemeClr val="dk1"/>
              </a:solidFill>
              <a:latin typeface="仿宋_GB2312" panose="02010609030101010101" charset="-122"/>
              <a:ea typeface="仿宋_GB2312" panose="02010609030101010101" charset="-122"/>
              <a:cs typeface="宋体" pitchFamily="2" charset="-122"/>
              <a:sym typeface="+mn-ea"/>
            </a:rPr>
            <a:t>业人员在作业过程中，应当严格落实</a:t>
          </a:r>
          <a:r>
            <a:rPr sz="2000">
              <a:solidFill>
                <a:srgbClr val="FF0000"/>
              </a:solidFill>
              <a:latin typeface="仿宋_GB2312" panose="02010609030101010101" charset="-122"/>
              <a:ea typeface="仿宋_GB2312" panose="02010609030101010101" charset="-122"/>
              <a:sym typeface="+mn-ea"/>
            </a:rPr>
            <a:t>岗</a:t>
          </a:r>
          <a:r>
            <a:rPr lang="zh-CN" sz="2000" dirty="0">
              <a:solidFill>
                <a:srgbClr val="FF0000"/>
              </a:solidFill>
              <a:latin typeface="仿宋_GB2312" panose="02010609030101010101" charset="-122"/>
              <a:ea typeface="仿宋_GB2312" panose="02010609030101010101" charset="-122"/>
              <a:cs typeface="宋体" pitchFamily="2" charset="-122"/>
              <a:sym typeface="+mn-ea"/>
            </a:rPr>
            <a:t>位安全责任</a:t>
          </a:r>
          <a:r>
            <a:rPr sz="2000">
              <a:solidFill>
                <a:schemeClr val="dk1"/>
              </a:solidFill>
              <a:latin typeface="仿宋_GB2312" panose="02010609030101010101" charset="-122"/>
              <a:ea typeface="仿宋_GB2312" panose="02010609030101010101" charset="-122"/>
              <a:sym typeface="+mn-ea"/>
            </a:rPr>
            <a:t>，</a:t>
          </a:r>
          <a:r>
            <a:rPr lang="zh-CN" sz="2000" dirty="0">
              <a:solidFill>
                <a:schemeClr val="dk1"/>
              </a:solidFill>
              <a:latin typeface="仿宋_GB2312" panose="02010609030101010101" charset="-122"/>
              <a:ea typeface="仿宋_GB2312" panose="02010609030101010101" charset="-122"/>
              <a:cs typeface="宋体" pitchFamily="2" charset="-122"/>
              <a:sym typeface="+mn-ea"/>
            </a:rPr>
            <a:t>遵守本单位的安全生产规章制度和操作规程，服从管理，正确佩戴和使用劳动防护用品。</a:t>
          </a:r>
          <a:endParaRPr lang="zh-CN" sz="2000" dirty="0">
            <a:solidFill>
              <a:schemeClr val="dk1"/>
            </a:solidFill>
            <a:latin typeface="仿宋_GB2312" panose="02010609030101010101" charset="-122"/>
            <a:ea typeface="仿宋_GB2312" panose="02010609030101010101" charset="-122"/>
            <a:cs typeface="宋体" pitchFamily="2" charset="-122"/>
            <a:sym typeface="+mn-ea"/>
          </a:endParaRPr>
        </a:p>
      </dsp:txBody>
      <dsp:txXfrm>
        <a:off x="0" y="290807"/>
        <a:ext cx="12178665" cy="1127125"/>
      </dsp:txXfrm>
    </dsp:sp>
    <dsp:sp modelId="{2968AA41-C1D3-4EDF-9DB3-378F66B2FD39}">
      <dsp:nvSpPr>
        <dsp:cNvPr id="4" name="圆角矩形 3"/>
        <dsp:cNvSpPr/>
      </dsp:nvSpPr>
      <dsp:spPr bwMode="white">
        <a:xfrm>
          <a:off x="608933" y="25127"/>
          <a:ext cx="8525066" cy="53136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322227" tIns="0" rIns="322227"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a:lnSpc>
              <a:spcPct val="100000"/>
            </a:lnSpc>
            <a:spcBef>
              <a:spcPct val="0"/>
            </a:spcBef>
            <a:spcAft>
              <a:spcPct val="35000"/>
            </a:spcAft>
          </a:pPr>
          <a:r>
            <a:rPr sz="2000">
              <a:latin typeface="+mj-ea"/>
              <a:ea typeface="+mj-ea"/>
              <a:sym typeface="+mn-ea"/>
            </a:rPr>
            <a:t>《</a:t>
          </a:r>
          <a:r>
            <a:rPr sz="2000">
              <a:sym typeface="+mn-ea"/>
            </a:rPr>
            <a:t>中</a:t>
          </a:r>
          <a:r>
            <a:rPr lang="zh-CN" sz="2000" b="1" spc="400" dirty="0">
              <a:latin typeface="仿宋" panose="02010609060101010101" charset="-122"/>
              <a:ea typeface="仿宋" panose="02010609060101010101" charset="-122"/>
              <a:cs typeface="宋体" pitchFamily="2" charset="-122"/>
              <a:sym typeface="+mn-ea"/>
            </a:rPr>
            <a:t>华人民共和国安全生产法</a:t>
          </a:r>
          <a:r>
            <a:rPr lang="zh-CN" sz="2000" b="1" spc="400" dirty="0">
              <a:latin typeface="+mj-ea"/>
              <a:ea typeface="+mj-ea"/>
              <a:cs typeface="宋体" pitchFamily="2" charset="-122"/>
              <a:sym typeface="+mn-ea"/>
            </a:rPr>
            <a:t>》</a:t>
          </a:r>
          <a:r>
            <a:rPr lang="zh-CN" sz="2000" b="1" spc="400" dirty="0">
              <a:latin typeface="仿宋_GB2312" panose="02010609030101010101" charset="-122"/>
              <a:ea typeface="仿宋_GB2312" panose="02010609030101010101" charset="-122"/>
              <a:cs typeface="宋体" pitchFamily="2" charset="-122"/>
              <a:sym typeface="+mn-ea"/>
            </a:rPr>
            <a:t>第五十七条</a:t>
          </a:r>
          <a:endParaRPr lang="zh-CN" sz="2000" b="1" spc="400" dirty="0">
            <a:latin typeface="仿宋_GB2312" panose="02010609030101010101" charset="-122"/>
            <a:ea typeface="仿宋_GB2312" panose="02010609030101010101" charset="-122"/>
            <a:cs typeface="宋体" pitchFamily="2" charset="-122"/>
            <a:sym typeface="+mn-ea"/>
          </a:endParaRPr>
        </a:p>
      </dsp:txBody>
      <dsp:txXfrm>
        <a:off x="608933" y="25127"/>
        <a:ext cx="8525066" cy="531360"/>
      </dsp:txXfrm>
    </dsp:sp>
    <dsp:sp modelId="{6B4B0D2A-F76A-4881-A678-1599A9C1764F}">
      <dsp:nvSpPr>
        <dsp:cNvPr id="8" name="矩形 7"/>
        <dsp:cNvSpPr/>
      </dsp:nvSpPr>
      <dsp:spPr bwMode="white">
        <a:xfrm>
          <a:off x="0" y="1780812"/>
          <a:ext cx="12178665" cy="1431925"/>
        </a:xfrm>
        <a:prstGeom prst="rect">
          <a:avLst/>
        </a:prstGeom>
      </dsp:spPr>
      <dsp:style>
        <a:lnRef idx="2">
          <a:schemeClr val="accent1"/>
        </a:lnRef>
        <a:fillRef idx="1">
          <a:schemeClr val="lt1">
            <a:alpha val="90000"/>
          </a:schemeClr>
        </a:fillRef>
        <a:effectRef idx="0">
          <a:scrgbClr r="0" g="0" b="0"/>
        </a:effectRef>
        <a:fontRef idx="minor"/>
      </dsp:style>
      <dsp:txBody>
        <a:bodyPr vert="horz" wrap="square" lIns="945199" tIns="374904" rIns="945199" bIns="142240"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pPr marL="228600" lvl="1" indent="-228600">
            <a:lnSpc>
              <a:spcPct val="100000"/>
            </a:lnSpc>
            <a:spcBef>
              <a:spcPct val="0"/>
            </a:spcBef>
            <a:spcAft>
              <a:spcPct val="15000"/>
            </a:spcAft>
            <a:buChar char="•"/>
          </a:pPr>
          <a:r>
            <a:rPr sz="2000">
              <a:solidFill>
                <a:schemeClr val="dk1"/>
              </a:solidFill>
              <a:latin typeface="仿宋_GB2312" panose="02010609030101010101" charset="-122"/>
              <a:ea typeface="仿宋_GB2312" panose="02010609030101010101" charset="-122"/>
              <a:sym typeface="+mn-ea"/>
            </a:rPr>
            <a:t>生</a:t>
          </a:r>
          <a:r>
            <a:rPr lang="zh-CN" sz="2000" dirty="0">
              <a:solidFill>
                <a:schemeClr val="dk1"/>
              </a:solidFill>
              <a:latin typeface="仿宋_GB2312" panose="02010609030101010101" charset="-122"/>
              <a:ea typeface="仿宋_GB2312" panose="02010609030101010101" charset="-122"/>
              <a:cs typeface="宋体" pitchFamily="2" charset="-122"/>
              <a:sym typeface="+mn-ea"/>
            </a:rPr>
            <a:t>产经营单位的从业人员不落实</a:t>
          </a:r>
          <a:r>
            <a:rPr sz="2000">
              <a:solidFill>
                <a:srgbClr val="FF0000"/>
              </a:solidFill>
              <a:latin typeface="仿宋_GB2312" panose="02010609030101010101" charset="-122"/>
              <a:ea typeface="仿宋_GB2312" panose="02010609030101010101" charset="-122"/>
              <a:sym typeface="+mn-ea"/>
            </a:rPr>
            <a:t>岗</a:t>
          </a:r>
          <a:r>
            <a:rPr lang="zh-CN" sz="2000" dirty="0">
              <a:solidFill>
                <a:srgbClr val="FF0000"/>
              </a:solidFill>
              <a:latin typeface="仿宋_GB2312" panose="02010609030101010101" charset="-122"/>
              <a:ea typeface="仿宋_GB2312" panose="02010609030101010101" charset="-122"/>
              <a:cs typeface="宋体" pitchFamily="2" charset="-122"/>
              <a:sym typeface="+mn-ea"/>
            </a:rPr>
            <a:t>位安全责任</a:t>
          </a:r>
          <a:r>
            <a:rPr sz="2000">
              <a:solidFill>
                <a:schemeClr val="dk1"/>
              </a:solidFill>
              <a:latin typeface="仿宋_GB2312" panose="02010609030101010101" charset="-122"/>
              <a:ea typeface="仿宋_GB2312" panose="02010609030101010101" charset="-122"/>
              <a:sym typeface="+mn-ea"/>
            </a:rPr>
            <a:t>，</a:t>
          </a:r>
          <a:r>
            <a:rPr lang="zh-CN" sz="2000" dirty="0">
              <a:solidFill>
                <a:schemeClr val="dk1"/>
              </a:solidFill>
              <a:latin typeface="仿宋_GB2312" panose="02010609030101010101" charset="-122"/>
              <a:ea typeface="仿宋_GB2312" panose="02010609030101010101" charset="-122"/>
              <a:cs typeface="宋体" pitchFamily="2" charset="-122"/>
              <a:sym typeface="+mn-ea"/>
            </a:rPr>
            <a:t>不服从管理，违反安全生产规章制度或者操作规程的，由生产经营单位给予批评教育，依照有关规章制度给予处分；构成犯罪的，依照刑法有关规定追究刑事责任。</a:t>
          </a:r>
          <a:endParaRPr lang="zh-CN" sz="2000" dirty="0">
            <a:solidFill>
              <a:schemeClr val="dk1"/>
            </a:solidFill>
            <a:latin typeface="仿宋_GB2312" panose="02010609030101010101" charset="-122"/>
            <a:ea typeface="仿宋_GB2312" panose="02010609030101010101" charset="-122"/>
            <a:cs typeface="宋体" pitchFamily="2" charset="-122"/>
          </a:endParaRPr>
        </a:p>
      </dsp:txBody>
      <dsp:txXfrm>
        <a:off x="0" y="1780812"/>
        <a:ext cx="12178665" cy="1431925"/>
      </dsp:txXfrm>
    </dsp:sp>
    <dsp:sp modelId="{48FABA9F-C289-434B-8864-E8FC1B5C2F60}">
      <dsp:nvSpPr>
        <dsp:cNvPr id="7" name="圆角矩形 6"/>
        <dsp:cNvSpPr/>
      </dsp:nvSpPr>
      <dsp:spPr bwMode="white">
        <a:xfrm>
          <a:off x="608933" y="1515133"/>
          <a:ext cx="8525066" cy="53136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322227" tIns="0" rIns="322227"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a:lnSpc>
              <a:spcPct val="100000"/>
            </a:lnSpc>
            <a:spcBef>
              <a:spcPct val="0"/>
            </a:spcBef>
            <a:spcAft>
              <a:spcPct val="35000"/>
            </a:spcAft>
          </a:pPr>
          <a:r>
            <a:rPr sz="2000">
              <a:latin typeface="+mj-lt"/>
              <a:ea typeface="仿宋_GB2312" panose="02010609030101010101" charset="-122"/>
              <a:sym typeface="+mn-ea"/>
            </a:rPr>
            <a:t>《</a:t>
          </a:r>
          <a:r>
            <a:rPr sz="2000">
              <a:sym typeface="+mn-ea"/>
            </a:rPr>
            <a:t>中</a:t>
          </a:r>
          <a:r>
            <a:rPr lang="zh-CN" sz="2000" b="1" spc="400" dirty="0">
              <a:latin typeface="仿宋" panose="02010609060101010101" charset="-122"/>
              <a:ea typeface="仿宋" panose="02010609060101010101" charset="-122"/>
              <a:cs typeface="宋体" pitchFamily="2" charset="-122"/>
              <a:sym typeface="+mn-ea"/>
            </a:rPr>
            <a:t>华人民共和国安全生产法</a:t>
          </a:r>
          <a:r>
            <a:rPr lang="zh-CN" sz="2000" b="1" spc="400" dirty="0">
              <a:latin typeface="+mj-lt"/>
              <a:ea typeface="仿宋_GB2312" panose="02010609030101010101" charset="-122"/>
              <a:cs typeface="宋体" pitchFamily="2" charset="-122"/>
              <a:sym typeface="+mn-ea"/>
            </a:rPr>
            <a:t>》第一百零七条</a:t>
          </a:r>
          <a:endParaRPr lang="zh-CN" sz="2000" b="1" spc="400" dirty="0">
            <a:latin typeface="+mj-lt"/>
            <a:ea typeface="仿宋_GB2312" panose="02010609030101010101" charset="-122"/>
            <a:cs typeface="宋体" pitchFamily="2" charset="-122"/>
            <a:sym typeface="+mn-ea"/>
          </a:endParaRPr>
        </a:p>
      </dsp:txBody>
      <dsp:txXfrm>
        <a:off x="608933" y="1515133"/>
        <a:ext cx="8525066" cy="531360"/>
      </dsp:txXfrm>
    </dsp:sp>
    <dsp:sp modelId="{0797CEA2-9F9D-4159-A8DC-2F0D60611F3B}">
      <dsp:nvSpPr>
        <dsp:cNvPr id="3" name="矩形 2" hidden="true"/>
        <dsp:cNvSpPr/>
      </dsp:nvSpPr>
      <dsp:spPr>
        <a:xfrm>
          <a:off x="0" y="25127"/>
          <a:ext cx="608933" cy="531360"/>
        </a:xfrm>
        <a:prstGeom prst="rect">
          <a:avLst/>
        </a:prstGeom>
      </dsp:spPr>
      <dsp:txXfrm>
        <a:off x="0" y="25127"/>
        <a:ext cx="608933" cy="531360"/>
      </dsp:txXfrm>
    </dsp:sp>
    <dsp:sp modelId="{3559B5A5-3E91-49F5-A868-297DBB575668}">
      <dsp:nvSpPr>
        <dsp:cNvPr id="6" name="矩形 5" hidden="true"/>
        <dsp:cNvSpPr/>
      </dsp:nvSpPr>
      <dsp:spPr>
        <a:xfrm>
          <a:off x="0" y="1515133"/>
          <a:ext cx="608933" cy="531360"/>
        </a:xfrm>
        <a:prstGeom prst="rect">
          <a:avLst/>
        </a:prstGeom>
      </dsp:spPr>
      <dsp:txXfrm>
        <a:off x="0" y="1515133"/>
        <a:ext cx="608933" cy="531360"/>
      </dsp:txXfrm>
    </dsp:sp>
  </dsp:spTree>
</dsp:drawing>
</file>

<file path=ppt/diagrams/drawing1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2759690" cy="4257040"/>
        <a:chOff x="0" y="0"/>
        <a:chExt cx="12759690" cy="4257040"/>
      </a:xfrm>
    </dsp:grpSpPr>
    <dsp:sp modelId="{1F055725-8984-42CB-98CB-8E7728DD5EAB}">
      <dsp:nvSpPr>
        <dsp:cNvPr id="5" name="矩形 4"/>
        <dsp:cNvSpPr/>
      </dsp:nvSpPr>
      <dsp:spPr bwMode="white">
        <a:xfrm>
          <a:off x="0" y="287540"/>
          <a:ext cx="12759690" cy="3962400"/>
        </a:xfrm>
        <a:prstGeom prst="rect">
          <a:avLst/>
        </a:prstGeom>
      </dsp:spPr>
      <dsp:style>
        <a:lnRef idx="2">
          <a:schemeClr val="accent1"/>
        </a:lnRef>
        <a:fillRef idx="1">
          <a:schemeClr val="lt1">
            <a:alpha val="90000"/>
          </a:schemeClr>
        </a:fillRef>
        <a:effectRef idx="0">
          <a:scrgbClr r="0" g="0" b="0"/>
        </a:effectRef>
        <a:fontRef idx="minor"/>
      </dsp:style>
      <dsp:txBody>
        <a:bodyPr vert="horz" wrap="square" lIns="990293" tIns="395731" rIns="990293" bIns="142240" anchor="t"/>
        <a:lstStyle>
          <a:lvl1pPr algn="l">
            <a:defRPr sz="1900"/>
          </a:lvl1pPr>
          <a:lvl2pPr marL="171450" indent="-171450" algn="l">
            <a:defRPr sz="1900"/>
          </a:lvl2pPr>
          <a:lvl3pPr marL="342900" indent="-171450" algn="l">
            <a:defRPr sz="1900"/>
          </a:lvl3pPr>
          <a:lvl4pPr marL="514350" indent="-171450" algn="l">
            <a:defRPr sz="1900"/>
          </a:lvl4pPr>
          <a:lvl5pPr marL="685800" indent="-171450" algn="l">
            <a:defRPr sz="1900"/>
          </a:lvl5pPr>
          <a:lvl6pPr marL="857250" indent="-171450" algn="l">
            <a:defRPr sz="1900"/>
          </a:lvl6pPr>
          <a:lvl7pPr marL="1028700" indent="-171450" algn="l">
            <a:defRPr sz="1900"/>
          </a:lvl7pPr>
          <a:lvl8pPr marL="1200150" indent="-171450" algn="l">
            <a:defRPr sz="1900"/>
          </a:lvl8pPr>
          <a:lvl9pPr marL="1371600" indent="-171450" algn="l">
            <a:defRPr sz="1900"/>
          </a:lvl9pPr>
        </a:lstStyle>
        <a:p>
          <a:pPr marL="228600" lvl="1" indent="-228600" algn="just">
            <a:lnSpc>
              <a:spcPct val="100000"/>
            </a:lnSpc>
            <a:spcBef>
              <a:spcPct val="0"/>
            </a:spcBef>
            <a:spcAft>
              <a:spcPct val="15000"/>
            </a:spcAft>
            <a:buChar char="•"/>
          </a:pPr>
          <a:r>
            <a:rPr sz="2000">
              <a:solidFill>
                <a:schemeClr val="dk1"/>
              </a:solidFill>
              <a:latin typeface="仿宋" panose="02010609060101010101" charset="-122"/>
              <a:ea typeface="仿宋" panose="02010609060101010101" charset="-122"/>
            </a:rPr>
            <a:t>生产经营单位的安全生产管理机构以及安全生产管理人员履行下列职责：</a:t>
          </a:r>
          <a:endParaRPr sz="2000">
            <a:solidFill>
              <a:schemeClr val="dk1"/>
            </a:solidFill>
            <a:latin typeface="仿宋" panose="02010609060101010101" charset="-122"/>
            <a:ea typeface="仿宋" panose="02010609060101010101" charset="-122"/>
          </a:endParaRPr>
        </a:p>
        <a:p>
          <a:pPr marL="228600" lvl="1" indent="-228600" algn="just">
            <a:lnSpc>
              <a:spcPct val="100000"/>
            </a:lnSpc>
            <a:spcBef>
              <a:spcPct val="0"/>
            </a:spcBef>
            <a:spcAft>
              <a:spcPct val="15000"/>
            </a:spcAft>
          </a:pPr>
          <a:r>
            <a:rPr sz="2000">
              <a:solidFill>
                <a:schemeClr val="dk1"/>
              </a:solidFill>
              <a:latin typeface="仿宋" panose="02010609060101010101" charset="-122"/>
              <a:ea typeface="仿宋" panose="02010609060101010101" charset="-122"/>
            </a:rPr>
            <a:t>（一）组织或者参与拟订本单位安全生产规章制度、操作规程和生产安全事故应急救援预案；</a:t>
          </a:r>
          <a:endParaRPr sz="2000">
            <a:solidFill>
              <a:schemeClr val="dk1"/>
            </a:solidFill>
            <a:latin typeface="仿宋" panose="02010609060101010101" charset="-122"/>
            <a:ea typeface="仿宋" panose="02010609060101010101" charset="-122"/>
          </a:endParaRPr>
        </a:p>
        <a:p>
          <a:pPr marL="228600" lvl="1" indent="-228600" algn="just">
            <a:lnSpc>
              <a:spcPct val="100000"/>
            </a:lnSpc>
            <a:spcBef>
              <a:spcPct val="0"/>
            </a:spcBef>
            <a:spcAft>
              <a:spcPct val="15000"/>
            </a:spcAft>
          </a:pPr>
          <a:r>
            <a:rPr sz="2000">
              <a:solidFill>
                <a:schemeClr val="dk1"/>
              </a:solidFill>
              <a:latin typeface="仿宋" panose="02010609060101010101" charset="-122"/>
              <a:ea typeface="仿宋" panose="02010609060101010101" charset="-122"/>
            </a:rPr>
            <a:t>（二）组织或者参与本单位安全生产教育和培训，如实记录安全生产教育和培训情况；</a:t>
          </a:r>
          <a:endParaRPr sz="2000">
            <a:solidFill>
              <a:schemeClr val="dk1"/>
            </a:solidFill>
            <a:latin typeface="仿宋" panose="02010609060101010101" charset="-122"/>
            <a:ea typeface="仿宋" panose="02010609060101010101" charset="-122"/>
          </a:endParaRPr>
        </a:p>
        <a:p>
          <a:pPr marL="228600" lvl="1" indent="-228600" algn="just">
            <a:lnSpc>
              <a:spcPct val="100000"/>
            </a:lnSpc>
            <a:spcBef>
              <a:spcPct val="0"/>
            </a:spcBef>
            <a:spcAft>
              <a:spcPct val="15000"/>
            </a:spcAft>
          </a:pPr>
          <a:r>
            <a:rPr sz="2000">
              <a:solidFill>
                <a:schemeClr val="dk1"/>
              </a:solidFill>
              <a:latin typeface="仿宋" panose="02010609060101010101" charset="-122"/>
              <a:ea typeface="仿宋" panose="02010609060101010101" charset="-122"/>
            </a:rPr>
            <a:t>（三）组织开展危险源辨识和评估，督促落实本单位重大危险源的安全管理措施；</a:t>
          </a:r>
          <a:endParaRPr sz="2000">
            <a:solidFill>
              <a:schemeClr val="dk1"/>
            </a:solidFill>
            <a:latin typeface="仿宋" panose="02010609060101010101" charset="-122"/>
            <a:ea typeface="仿宋" panose="02010609060101010101" charset="-122"/>
          </a:endParaRPr>
        </a:p>
        <a:p>
          <a:pPr marL="228600" lvl="1" indent="-228600" algn="just">
            <a:lnSpc>
              <a:spcPct val="100000"/>
            </a:lnSpc>
            <a:spcBef>
              <a:spcPct val="0"/>
            </a:spcBef>
            <a:spcAft>
              <a:spcPct val="15000"/>
            </a:spcAft>
          </a:pPr>
          <a:r>
            <a:rPr sz="2000">
              <a:solidFill>
                <a:schemeClr val="dk1"/>
              </a:solidFill>
              <a:latin typeface="仿宋" panose="02010609060101010101" charset="-122"/>
              <a:ea typeface="仿宋" panose="02010609060101010101" charset="-122"/>
            </a:rPr>
            <a:t>（四）组织或者参与本单位应急救援演练；</a:t>
          </a:r>
          <a:endParaRPr sz="2000">
            <a:solidFill>
              <a:schemeClr val="dk1"/>
            </a:solidFill>
            <a:latin typeface="仿宋" panose="02010609060101010101" charset="-122"/>
            <a:ea typeface="仿宋" panose="02010609060101010101" charset="-122"/>
          </a:endParaRPr>
        </a:p>
        <a:p>
          <a:pPr marL="228600" lvl="1" indent="-228600" algn="just">
            <a:lnSpc>
              <a:spcPct val="100000"/>
            </a:lnSpc>
            <a:spcBef>
              <a:spcPct val="0"/>
            </a:spcBef>
            <a:spcAft>
              <a:spcPct val="15000"/>
            </a:spcAft>
          </a:pPr>
          <a:r>
            <a:rPr sz="2000">
              <a:solidFill>
                <a:schemeClr val="dk1"/>
              </a:solidFill>
              <a:latin typeface="仿宋" panose="02010609060101010101" charset="-122"/>
              <a:ea typeface="仿宋" panose="02010609060101010101" charset="-122"/>
            </a:rPr>
            <a:t>（五）检查本单位的安全生产状况，及时排查生产安全事故隐患，提出改进安全生产管理的建议；</a:t>
          </a:r>
          <a:endParaRPr sz="2000">
            <a:solidFill>
              <a:schemeClr val="dk1"/>
            </a:solidFill>
            <a:latin typeface="仿宋" panose="02010609060101010101" charset="-122"/>
            <a:ea typeface="仿宋" panose="02010609060101010101" charset="-122"/>
          </a:endParaRPr>
        </a:p>
        <a:p>
          <a:pPr marL="228600" lvl="1" indent="-228600" algn="just">
            <a:lnSpc>
              <a:spcPct val="100000"/>
            </a:lnSpc>
            <a:spcBef>
              <a:spcPct val="0"/>
            </a:spcBef>
            <a:spcAft>
              <a:spcPct val="15000"/>
            </a:spcAft>
          </a:pPr>
          <a:r>
            <a:rPr sz="2000">
              <a:solidFill>
                <a:schemeClr val="dk1"/>
              </a:solidFill>
              <a:latin typeface="仿宋" panose="02010609060101010101" charset="-122"/>
              <a:ea typeface="仿宋" panose="02010609060101010101" charset="-122"/>
            </a:rPr>
            <a:t>（六）制止和纠正违章指挥、强令冒险作业、违反操作规程的行为；</a:t>
          </a:r>
          <a:endParaRPr sz="2000">
            <a:solidFill>
              <a:schemeClr val="dk1"/>
            </a:solidFill>
            <a:latin typeface="仿宋" panose="02010609060101010101" charset="-122"/>
            <a:ea typeface="仿宋" panose="02010609060101010101" charset="-122"/>
          </a:endParaRPr>
        </a:p>
        <a:p>
          <a:pPr marL="228600" lvl="1" indent="-228600" algn="just">
            <a:lnSpc>
              <a:spcPct val="100000"/>
            </a:lnSpc>
            <a:spcBef>
              <a:spcPct val="0"/>
            </a:spcBef>
            <a:spcAft>
              <a:spcPct val="15000"/>
            </a:spcAft>
          </a:pPr>
          <a:r>
            <a:rPr sz="2000">
              <a:solidFill>
                <a:schemeClr val="dk1"/>
              </a:solidFill>
              <a:latin typeface="仿宋" panose="02010609060101010101" charset="-122"/>
              <a:ea typeface="仿宋" panose="02010609060101010101" charset="-122"/>
            </a:rPr>
            <a:t>（七）督促落实本单位安全生产整改措施。</a:t>
          </a:r>
          <a:endParaRPr sz="2000">
            <a:solidFill>
              <a:schemeClr val="dk1"/>
            </a:solidFill>
            <a:latin typeface="仿宋" panose="02010609060101010101" charset="-122"/>
            <a:ea typeface="仿宋" panose="02010609060101010101" charset="-122"/>
          </a:endParaRPr>
        </a:p>
        <a:p>
          <a:pPr marL="228600" lvl="1" indent="-228600" algn="just">
            <a:lnSpc>
              <a:spcPct val="100000"/>
            </a:lnSpc>
            <a:spcBef>
              <a:spcPct val="0"/>
            </a:spcBef>
            <a:spcAft>
              <a:spcPct val="15000"/>
            </a:spcAft>
          </a:pPr>
          <a:r>
            <a:rPr sz="2000">
              <a:solidFill>
                <a:schemeClr val="dk1"/>
              </a:solidFill>
              <a:latin typeface="仿宋" panose="02010609060101010101" charset="-122"/>
              <a:ea typeface="仿宋" panose="02010609060101010101" charset="-122"/>
            </a:rPr>
            <a:t>    </a:t>
          </a:r>
          <a:r>
            <a:rPr sz="2000">
              <a:solidFill>
                <a:schemeClr val="dk1"/>
              </a:solidFill>
              <a:latin typeface="仿宋" panose="02010609060101010101" charset="-122"/>
              <a:ea typeface="仿宋" panose="02010609060101010101" charset="-122"/>
            </a:rPr>
            <a:t>生产经营单位可以设置专职安全生产分管负责人，协助本单位主要负责人履行安全生产管理职责。</a:t>
          </a:r>
          <a:endParaRPr sz="2000">
            <a:solidFill>
              <a:schemeClr val="dk1"/>
            </a:solidFill>
            <a:latin typeface="仿宋" panose="02010609060101010101" charset="-122"/>
            <a:ea typeface="仿宋" panose="02010609060101010101" charset="-122"/>
          </a:endParaRPr>
        </a:p>
      </dsp:txBody>
      <dsp:txXfrm>
        <a:off x="0" y="287540"/>
        <a:ext cx="12759690" cy="3962400"/>
      </dsp:txXfrm>
    </dsp:sp>
    <dsp:sp modelId="{D0971512-D8E1-4E4B-89F4-FF2EB164C196}">
      <dsp:nvSpPr>
        <dsp:cNvPr id="4" name="圆角矩形 3"/>
        <dsp:cNvSpPr/>
      </dsp:nvSpPr>
      <dsp:spPr bwMode="white">
        <a:xfrm>
          <a:off x="637985" y="7100"/>
          <a:ext cx="8931783" cy="56088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337600" tIns="0" rIns="337600" bIns="0" anchor="ctr"/>
        <a:lstStyle>
          <a:lvl1pPr algn="l">
            <a:defRPr sz="19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a:lnSpc>
              <a:spcPct val="100000"/>
            </a:lnSpc>
            <a:spcBef>
              <a:spcPct val="0"/>
            </a:spcBef>
            <a:spcAft>
              <a:spcPct val="35000"/>
            </a:spcAft>
            <a:buNone/>
          </a:pPr>
          <a:r>
            <a:rPr sz="2000">
              <a:latin typeface="仿宋" panose="02010609060101010101" charset="-122"/>
              <a:ea typeface="仿宋" panose="02010609060101010101" charset="-122"/>
              <a:sym typeface="+mn-ea"/>
            </a:rPr>
            <a:t>《</a:t>
          </a:r>
          <a:r>
            <a:rPr sz="2000">
              <a:latin typeface="仿宋" panose="02010609060101010101" charset="-122"/>
              <a:ea typeface="仿宋" panose="02010609060101010101" charset="-122"/>
              <a:sym typeface="+mn-ea"/>
            </a:rPr>
            <a:t>中</a:t>
          </a:r>
          <a:r>
            <a:rPr lang="zh-CN" sz="2000" b="1" spc="400" dirty="0">
              <a:latin typeface="仿宋" panose="02010609060101010101" charset="-122"/>
              <a:ea typeface="仿宋" panose="02010609060101010101" charset="-122"/>
              <a:cs typeface="宋体" panose="02010600030101010101" pitchFamily="2" charset="-122"/>
              <a:sym typeface="+mn-ea"/>
            </a:rPr>
            <a:t>华人民共和国安全生产法</a:t>
          </a:r>
          <a:r>
            <a:rPr lang="zh-CN" sz="2000" b="1" spc="400" dirty="0">
              <a:latin typeface="+mj-ea"/>
              <a:ea typeface="+mj-ea"/>
              <a:cs typeface="宋体" panose="02010600030101010101" pitchFamily="2" charset="-122"/>
              <a:sym typeface="+mn-ea"/>
            </a:rPr>
            <a:t>》</a:t>
          </a:r>
          <a:r>
            <a:rPr lang="zh-CN" sz="2000" b="1" spc="400" dirty="0">
              <a:latin typeface="仿宋_GB2312" panose="02010609030101010101" charset="-122"/>
              <a:ea typeface="仿宋_GB2312" panose="02010609030101010101" charset="-122"/>
              <a:cs typeface="宋体" panose="02010600030101010101" pitchFamily="2" charset="-122"/>
              <a:sym typeface="+mn-ea"/>
            </a:rPr>
            <a:t>第二十五条</a:t>
          </a:r>
          <a:endParaRPr lang="zh-CN" altLang="en-US" sz="2000" b="1" spc="400" dirty="0">
            <a:latin typeface="仿宋_GB2312" panose="02010609030101010101" charset="-122"/>
            <a:ea typeface="仿宋_GB2312" panose="02010609030101010101" charset="-122"/>
            <a:cs typeface="宋体" panose="02010600030101010101" pitchFamily="2" charset="-122"/>
            <a:sym typeface="+mn-ea"/>
          </a:endParaRPr>
        </a:p>
      </dsp:txBody>
      <dsp:txXfrm>
        <a:off x="637985" y="7100"/>
        <a:ext cx="8931783" cy="560880"/>
      </dsp:txXfrm>
    </dsp:sp>
    <dsp:sp modelId="{58B158CB-C1D2-4676-88E6-6B3937A00A96}">
      <dsp:nvSpPr>
        <dsp:cNvPr id="3" name="矩形 2" hidden="1"/>
        <dsp:cNvSpPr/>
      </dsp:nvSpPr>
      <dsp:spPr>
        <a:xfrm>
          <a:off x="0" y="7100"/>
          <a:ext cx="637985" cy="560880"/>
        </a:xfrm>
        <a:prstGeom prst="rect">
          <a:avLst/>
        </a:prstGeom>
      </dsp:spPr>
      <dsp:txXfrm>
        <a:off x="0" y="7100"/>
        <a:ext cx="637985" cy="560880"/>
      </dsp:txXfrm>
    </dsp:sp>
  </dsp:spTree>
</dsp:drawing>
</file>

<file path=ppt/diagrams/drawing1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0508615" cy="5560695"/>
        <a:chOff x="0" y="0"/>
        <a:chExt cx="10508615" cy="5560695"/>
      </a:xfrm>
    </dsp:grpSpPr>
    <dsp:sp modelId="{24E3F4AB-32FB-4CE0-9DAC-FC4DD26B5900}">
      <dsp:nvSpPr>
        <dsp:cNvPr id="3" name="圆角矩形 2"/>
        <dsp:cNvSpPr/>
      </dsp:nvSpPr>
      <dsp:spPr bwMode="white">
        <a:xfrm>
          <a:off x="505849" y="2155550"/>
          <a:ext cx="2499189" cy="1249594"/>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vert="horz" wrap="square" lIns="15875" tIns="15875" rIns="15875" bIns="15875" anchor="ctr"/>
        <a:lstStyle>
          <a:lvl1pPr algn="ctr">
            <a:defRPr sz="2500"/>
          </a:lvl1pPr>
          <a:lvl2pPr marL="171450" indent="-171450" algn="ctr">
            <a:defRPr sz="1900"/>
          </a:lvl2pPr>
          <a:lvl3pPr marL="342900" indent="-171450" algn="ctr">
            <a:defRPr sz="1900"/>
          </a:lvl3pPr>
          <a:lvl4pPr marL="514350" indent="-171450" algn="ctr">
            <a:defRPr sz="1900"/>
          </a:lvl4pPr>
          <a:lvl5pPr marL="685800" indent="-171450" algn="ctr">
            <a:defRPr sz="1900"/>
          </a:lvl5pPr>
          <a:lvl6pPr marL="857250" indent="-171450" algn="ctr">
            <a:defRPr sz="1900"/>
          </a:lvl6pPr>
          <a:lvl7pPr marL="1028700" indent="-171450" algn="ctr">
            <a:defRPr sz="1900"/>
          </a:lvl7pPr>
          <a:lvl8pPr marL="1200150" indent="-171450" algn="ctr">
            <a:defRPr sz="1900"/>
          </a:lvl8pPr>
          <a:lvl9pPr marL="1371600" indent="-171450" algn="ctr">
            <a:defRPr sz="1900"/>
          </a:lvl9pPr>
        </a:lstStyle>
        <a:p>
          <a:pPr lvl="0">
            <a:lnSpc>
              <a:spcPct val="100000"/>
            </a:lnSpc>
            <a:spcBef>
              <a:spcPct val="0"/>
            </a:spcBef>
            <a:spcAft>
              <a:spcPct val="35000"/>
            </a:spcAft>
          </a:pPr>
          <a:r>
            <a:rPr lang="en-US" altLang="zh-CN" dirty="0">
              <a:uFillTx/>
              <a:latin typeface="仿宋" panose="02010609060101010101" charset="-122"/>
              <a:ea typeface="仿宋" panose="02010609060101010101" charset="-122"/>
              <a:cs typeface="宋体" pitchFamily="2" charset="-122"/>
              <a:sym typeface="+mn-ea"/>
            </a:rPr>
            <a:t>“</a:t>
          </a:r>
          <a:r>
            <a:rPr lang="zh-CN" altLang="en-US" dirty="0">
              <a:uFillTx/>
              <a:latin typeface="仿宋" panose="02010609060101010101" charset="-122"/>
              <a:ea typeface="仿宋" panose="02010609060101010101" charset="-122"/>
              <a:cs typeface="宋体" pitchFamily="2" charset="-122"/>
              <a:sym typeface="+mn-ea"/>
            </a:rPr>
            <a:t>三个必须</a:t>
          </a:r>
          <a:r>
            <a:rPr lang="en-US" altLang="zh-CN" dirty="0">
              <a:uFillTx/>
              <a:latin typeface="仿宋" panose="02010609060101010101" charset="-122"/>
              <a:ea typeface="仿宋" panose="02010609060101010101" charset="-122"/>
              <a:cs typeface="宋体" pitchFamily="2" charset="-122"/>
              <a:sym typeface="+mn-ea"/>
            </a:rPr>
            <a:t>”</a:t>
          </a:r>
          <a:endParaRPr lang="zh-CN" altLang="en-US"/>
        </a:p>
      </dsp:txBody>
      <dsp:txXfrm>
        <a:off x="505849" y="2155550"/>
        <a:ext cx="2499189" cy="1249594"/>
      </dsp:txXfrm>
    </dsp:sp>
    <dsp:sp modelId="{B47BD6C9-6D53-4A69-975F-9CF96E25F10F}">
      <dsp:nvSpPr>
        <dsp:cNvPr id="4" name="任意多边形 3"/>
        <dsp:cNvSpPr/>
      </dsp:nvSpPr>
      <dsp:spPr bwMode="white">
        <a:xfrm>
          <a:off x="2629602" y="2041606"/>
          <a:ext cx="1750547" cy="40449"/>
        </a:xfrm>
        <a:custGeom>
          <a:avLst/>
          <a:gdLst/>
          <a:ahLst/>
          <a:cxnLst/>
          <a:pathLst>
            <a:path w="2757" h="64">
              <a:moveTo>
                <a:pt x="591" y="1163"/>
              </a:moveTo>
              <a:lnTo>
                <a:pt x="2166" y="-1100"/>
              </a:lnTo>
            </a:path>
          </a:pathLst>
        </a:custGeom>
      </dsp:spPr>
      <dsp:style>
        <a:lnRef idx="2">
          <a:schemeClr val="accent1">
            <a:shade val="60000"/>
          </a:schemeClr>
        </a:lnRef>
        <a:fillRef idx="0">
          <a:schemeClr val="accent1"/>
        </a:fillRef>
        <a:effectRef idx="0">
          <a:scrgbClr r="0" g="0" b="0"/>
        </a:effectRef>
        <a:fontRef idx="minor"/>
      </dsp:style>
      <dsp:txBody>
        <a:bodyPr lIns="12700" tIns="0" rIns="12700" bIns="0" anchor="ctr"/>
        <a:lstStyle>
          <a:lvl1pPr algn="ctr">
            <a:defRPr sz="5500"/>
          </a:lvl1pPr>
          <a:lvl2pPr marL="285750" indent="-285750" algn="ctr">
            <a:defRPr sz="4200"/>
          </a:lvl2pPr>
          <a:lvl3pPr marL="571500" indent="-285750" algn="ctr">
            <a:defRPr sz="4200"/>
          </a:lvl3pPr>
          <a:lvl4pPr marL="857250" indent="-285750" algn="ctr">
            <a:defRPr sz="4200"/>
          </a:lvl4pPr>
          <a:lvl5pPr marL="1143000" indent="-285750" algn="ctr">
            <a:defRPr sz="4200"/>
          </a:lvl5pPr>
          <a:lvl6pPr marL="1428750" indent="-285750" algn="ctr">
            <a:defRPr sz="4200"/>
          </a:lvl6pPr>
          <a:lvl7pPr marL="1714500" indent="-285750" algn="ctr">
            <a:defRPr sz="4200"/>
          </a:lvl7pPr>
          <a:lvl8pPr marL="2000250" indent="-285750" algn="ctr">
            <a:defRPr sz="4200"/>
          </a:lvl8pPr>
          <a:lvl9pPr marL="2286000" indent="-285750" algn="ctr">
            <a:defRPr sz="4200"/>
          </a:lvl9pPr>
        </a:lstStyle>
        <a:p>
          <a:pPr lvl="0">
            <a:lnSpc>
              <a:spcPct val="100000"/>
            </a:lnSpc>
            <a:spcBef>
              <a:spcPct val="0"/>
            </a:spcBef>
            <a:spcAft>
              <a:spcPct val="35000"/>
            </a:spcAft>
          </a:pPr>
          <a:endParaRPr lang="zh-CN" altLang="en-US"/>
        </a:p>
      </dsp:txBody>
      <dsp:txXfrm>
        <a:off x="2629602" y="2041606"/>
        <a:ext cx="1750547" cy="40449"/>
      </dsp:txXfrm>
    </dsp:sp>
    <dsp:sp modelId="{3C0D5057-54F2-42F8-ADAD-AA27A1CC1A1B}">
      <dsp:nvSpPr>
        <dsp:cNvPr id="5" name="圆角矩形 4"/>
        <dsp:cNvSpPr/>
      </dsp:nvSpPr>
      <dsp:spPr bwMode="white">
        <a:xfrm>
          <a:off x="4004713" y="718517"/>
          <a:ext cx="2499189" cy="1249594"/>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vert="horz" wrap="square" lIns="15875" tIns="15875" rIns="15875" bIns="15875" anchor="ctr"/>
        <a:lstStyle>
          <a:lvl1pPr algn="ctr">
            <a:defRPr sz="2500"/>
          </a:lvl1pPr>
          <a:lvl2pPr marL="171450" indent="-171450" algn="ctr">
            <a:defRPr sz="1900"/>
          </a:lvl2pPr>
          <a:lvl3pPr marL="342900" indent="-171450" algn="ctr">
            <a:defRPr sz="1900"/>
          </a:lvl3pPr>
          <a:lvl4pPr marL="514350" indent="-171450" algn="ctr">
            <a:defRPr sz="1900"/>
          </a:lvl4pPr>
          <a:lvl5pPr marL="685800" indent="-171450" algn="ctr">
            <a:defRPr sz="1900"/>
          </a:lvl5pPr>
          <a:lvl6pPr marL="857250" indent="-171450" algn="ctr">
            <a:defRPr sz="1900"/>
          </a:lvl6pPr>
          <a:lvl7pPr marL="1028700" indent="-171450" algn="ctr">
            <a:defRPr sz="1900"/>
          </a:lvl7pPr>
          <a:lvl8pPr marL="1200150" indent="-171450" algn="ctr">
            <a:defRPr sz="1900"/>
          </a:lvl8pPr>
          <a:lvl9pPr marL="1371600" indent="-171450" algn="ctr">
            <a:defRPr sz="1900"/>
          </a:lvl9pPr>
        </a:lstStyle>
        <a:p>
          <a:pPr lvl="0">
            <a:lnSpc>
              <a:spcPct val="100000"/>
            </a:lnSpc>
            <a:spcBef>
              <a:spcPct val="0"/>
            </a:spcBef>
            <a:spcAft>
              <a:spcPct val="35000"/>
            </a:spcAft>
          </a:pPr>
          <a:r>
            <a:rPr>
              <a:solidFill>
                <a:schemeClr val="bg1"/>
              </a:solidFill>
              <a:latin typeface="仿宋_GB2312" panose="02010609030101010101" charset="-122"/>
              <a:ea typeface="仿宋_GB2312" panose="02010609030101010101" charset="-122"/>
              <a:sym typeface="+mn-ea"/>
            </a:rPr>
            <a:t>企</a:t>
          </a:r>
          <a:r>
            <a:rPr lang="zh-CN" altLang="en-US" dirty="0">
              <a:solidFill>
                <a:schemeClr val="bg1"/>
              </a:solidFill>
              <a:uFillTx/>
              <a:latin typeface="仿宋_GB2312" panose="02010609030101010101" charset="-122"/>
              <a:ea typeface="仿宋_GB2312" panose="02010609030101010101" charset="-122"/>
              <a:cs typeface="宋体" pitchFamily="2" charset="-122"/>
              <a:sym typeface="+mn-ea"/>
            </a:rPr>
            <a:t>业安全生产责任体系</a:t>
          </a:r>
          <a:endParaRPr lang="zh-CN" altLang="en-US" dirty="0">
            <a:solidFill>
              <a:schemeClr val="bg1"/>
            </a:solidFill>
            <a:uFillTx/>
            <a:latin typeface="仿宋_GB2312" panose="02010609030101010101" charset="-122"/>
            <a:ea typeface="仿宋_GB2312" panose="02010609030101010101" charset="-122"/>
            <a:cs typeface="宋体" pitchFamily="2" charset="-122"/>
            <a:sym typeface="+mn-ea"/>
          </a:endParaRPr>
        </a:p>
      </dsp:txBody>
      <dsp:txXfrm>
        <a:off x="4004713" y="718517"/>
        <a:ext cx="2499189" cy="1249594"/>
      </dsp:txXfrm>
    </dsp:sp>
    <dsp:sp modelId="{FA61825B-C877-4D42-AAFB-0586288A9783}">
      <dsp:nvSpPr>
        <dsp:cNvPr id="6" name="任意多边形 5"/>
        <dsp:cNvSpPr/>
      </dsp:nvSpPr>
      <dsp:spPr bwMode="white">
        <a:xfrm>
          <a:off x="6388188" y="963831"/>
          <a:ext cx="1231104" cy="40449"/>
        </a:xfrm>
        <a:custGeom>
          <a:avLst/>
          <a:gdLst/>
          <a:ahLst/>
          <a:cxnLst/>
          <a:pathLst>
            <a:path w="1939" h="64">
              <a:moveTo>
                <a:pt x="182" y="598"/>
              </a:moveTo>
              <a:lnTo>
                <a:pt x="1757" y="-534"/>
              </a:lnTo>
            </a:path>
          </a:pathLst>
        </a:custGeom>
      </dsp:spPr>
      <dsp:style>
        <a:lnRef idx="2">
          <a:schemeClr val="accent1">
            <a:shade val="80000"/>
          </a:schemeClr>
        </a:lnRef>
        <a:fillRef idx="0">
          <a:schemeClr val="accent1"/>
        </a:fillRef>
        <a:effectRef idx="0">
          <a:scrgbClr r="0" g="0" b="0"/>
        </a:effectRef>
        <a:fontRef idx="minor"/>
      </dsp:style>
      <dsp:txBody>
        <a:bodyPr lIns="12700" tIns="0" rIns="12700" bIns="0" anchor="ctr"/>
        <a:lstStyle>
          <a:lvl1pPr algn="ctr">
            <a:defRPr sz="5500"/>
          </a:lvl1pPr>
          <a:lvl2pPr marL="285750" indent="-285750" algn="ctr">
            <a:defRPr sz="4200"/>
          </a:lvl2pPr>
          <a:lvl3pPr marL="571500" indent="-285750" algn="ctr">
            <a:defRPr sz="4200"/>
          </a:lvl3pPr>
          <a:lvl4pPr marL="857250" indent="-285750" algn="ctr">
            <a:defRPr sz="4200"/>
          </a:lvl4pPr>
          <a:lvl5pPr marL="1143000" indent="-285750" algn="ctr">
            <a:defRPr sz="4200"/>
          </a:lvl5pPr>
          <a:lvl6pPr marL="1428750" indent="-285750" algn="ctr">
            <a:defRPr sz="4200"/>
          </a:lvl6pPr>
          <a:lvl7pPr marL="1714500" indent="-285750" algn="ctr">
            <a:defRPr sz="4200"/>
          </a:lvl7pPr>
          <a:lvl8pPr marL="2000250" indent="-285750" algn="ctr">
            <a:defRPr sz="4200"/>
          </a:lvl8pPr>
          <a:lvl9pPr marL="2286000" indent="-285750" algn="ctr">
            <a:defRPr sz="4200"/>
          </a:lvl9pPr>
        </a:lstStyle>
        <a:p>
          <a:pPr lvl="0">
            <a:lnSpc>
              <a:spcPct val="100000"/>
            </a:lnSpc>
            <a:spcBef>
              <a:spcPct val="0"/>
            </a:spcBef>
            <a:spcAft>
              <a:spcPct val="35000"/>
            </a:spcAft>
          </a:pPr>
          <a:endParaRPr lang="zh-CN" altLang="en-US"/>
        </a:p>
      </dsp:txBody>
      <dsp:txXfrm>
        <a:off x="6388188" y="963831"/>
        <a:ext cx="1231104" cy="40449"/>
      </dsp:txXfrm>
    </dsp:sp>
    <dsp:sp modelId="{63712EDC-9AF8-41BC-8F72-ADF8D554FF07}">
      <dsp:nvSpPr>
        <dsp:cNvPr id="7" name="圆角矩形 6"/>
        <dsp:cNvSpPr/>
      </dsp:nvSpPr>
      <dsp:spPr bwMode="white">
        <a:xfrm>
          <a:off x="7503577" y="0"/>
          <a:ext cx="2499189" cy="1249594"/>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vert="horz" wrap="square" lIns="15875" tIns="15875" rIns="15875" bIns="15875" anchor="ctr"/>
        <a:lstStyle>
          <a:lvl1pPr algn="ctr">
            <a:defRPr sz="2500"/>
          </a:lvl1pPr>
          <a:lvl2pPr marL="171450" indent="-171450" algn="ctr">
            <a:defRPr sz="1900"/>
          </a:lvl2pPr>
          <a:lvl3pPr marL="342900" indent="-171450" algn="ctr">
            <a:defRPr sz="1900"/>
          </a:lvl3pPr>
          <a:lvl4pPr marL="514350" indent="-171450" algn="ctr">
            <a:defRPr sz="1900"/>
          </a:lvl4pPr>
          <a:lvl5pPr marL="685800" indent="-171450" algn="ctr">
            <a:defRPr sz="1900"/>
          </a:lvl5pPr>
          <a:lvl6pPr marL="857250" indent="-171450" algn="ctr">
            <a:defRPr sz="1900"/>
          </a:lvl6pPr>
          <a:lvl7pPr marL="1028700" indent="-171450" algn="ctr">
            <a:defRPr sz="1900"/>
          </a:lvl7pPr>
          <a:lvl8pPr marL="1200150" indent="-171450" algn="ctr">
            <a:defRPr sz="1900"/>
          </a:lvl8pPr>
          <a:lvl9pPr marL="1371600" indent="-171450" algn="ctr">
            <a:defRPr sz="1900"/>
          </a:lvl9pPr>
        </a:lstStyle>
        <a:p>
          <a:pPr lvl="0" algn="just">
            <a:lnSpc>
              <a:spcPct val="100000"/>
            </a:lnSpc>
            <a:spcBef>
              <a:spcPct val="0"/>
            </a:spcBef>
            <a:spcAft>
              <a:spcPct val="35000"/>
            </a:spcAft>
          </a:pPr>
          <a:r>
            <a:rPr lang="en-US" altLang="zh-CN">
              <a:latin typeface="仿宋_GB2312" panose="02010609030101010101" charset="-122"/>
              <a:ea typeface="仿宋_GB2312" panose="02010609030101010101" charset="-122"/>
              <a:cs typeface="仿宋_GB2312" panose="02010609030101010101" charset="-122"/>
            </a:rPr>
            <a:t>2014</a:t>
          </a:r>
          <a:r>
            <a:rPr lang="zh-CN" altLang="en-US">
              <a:latin typeface="仿宋_GB2312" panose="02010609030101010101" charset="-122"/>
              <a:ea typeface="仿宋_GB2312" panose="02010609030101010101" charset="-122"/>
              <a:cs typeface="仿宋_GB2312" panose="02010609030101010101" charset="-122"/>
            </a:rPr>
            <a:t>年修正：明确</a:t>
          </a:r>
          <a:r>
            <a:rPr lang="zh-CN" altLang="en-US" dirty="0">
              <a:uFillTx/>
              <a:latin typeface="仿宋_GB2312" panose="02010609030101010101" charset="-122"/>
              <a:ea typeface="仿宋_GB2312" panose="02010609030101010101" charset="-122"/>
              <a:cs typeface="仿宋_GB2312" panose="02010609030101010101" charset="-122"/>
              <a:sym typeface="+mn-ea"/>
            </a:rPr>
            <a:t>企业安全生产的主体责任</a:t>
          </a:r>
          <a:endParaRPr lang="zh-CN" altLang="en-US">
            <a:latin typeface="仿宋_GB2312" panose="02010609030101010101" charset="-122"/>
            <a:ea typeface="仿宋_GB2312" panose="02010609030101010101" charset="-122"/>
            <a:cs typeface="仿宋_GB2312" panose="02010609030101010101" charset="-122"/>
          </a:endParaRPr>
        </a:p>
      </dsp:txBody>
      <dsp:txXfrm>
        <a:off x="7503577" y="0"/>
        <a:ext cx="2499189" cy="1249594"/>
      </dsp:txXfrm>
    </dsp:sp>
    <dsp:sp modelId="{E81582B1-A130-479F-ACE3-61EF727591CE}">
      <dsp:nvSpPr>
        <dsp:cNvPr id="8" name="任意多边形 7"/>
        <dsp:cNvSpPr/>
      </dsp:nvSpPr>
      <dsp:spPr bwMode="white">
        <a:xfrm>
          <a:off x="6388188" y="1682348"/>
          <a:ext cx="1231104" cy="40449"/>
        </a:xfrm>
        <a:custGeom>
          <a:avLst/>
          <a:gdLst/>
          <a:ahLst/>
          <a:cxnLst/>
          <a:pathLst>
            <a:path w="1939" h="64">
              <a:moveTo>
                <a:pt x="182" y="-534"/>
              </a:moveTo>
              <a:lnTo>
                <a:pt x="1757" y="598"/>
              </a:lnTo>
            </a:path>
          </a:pathLst>
        </a:custGeom>
      </dsp:spPr>
      <dsp:style>
        <a:lnRef idx="2">
          <a:schemeClr val="accent1">
            <a:shade val="80000"/>
          </a:schemeClr>
        </a:lnRef>
        <a:fillRef idx="0">
          <a:schemeClr val="accent1"/>
        </a:fillRef>
        <a:effectRef idx="0">
          <a:scrgbClr r="0" g="0" b="0"/>
        </a:effectRef>
        <a:fontRef idx="minor"/>
      </dsp:style>
      <dsp:txBody>
        <a:bodyPr lIns="12700" tIns="0" rIns="12700" bIns="0" anchor="ctr"/>
        <a:lstStyle>
          <a:lvl1pPr algn="ctr">
            <a:defRPr sz="5500"/>
          </a:lvl1pPr>
          <a:lvl2pPr marL="285750" indent="-285750" algn="ctr">
            <a:defRPr sz="4200"/>
          </a:lvl2pPr>
          <a:lvl3pPr marL="571500" indent="-285750" algn="ctr">
            <a:defRPr sz="4200"/>
          </a:lvl3pPr>
          <a:lvl4pPr marL="857250" indent="-285750" algn="ctr">
            <a:defRPr sz="4200"/>
          </a:lvl4pPr>
          <a:lvl5pPr marL="1143000" indent="-285750" algn="ctr">
            <a:defRPr sz="4200"/>
          </a:lvl5pPr>
          <a:lvl6pPr marL="1428750" indent="-285750" algn="ctr">
            <a:defRPr sz="4200"/>
          </a:lvl6pPr>
          <a:lvl7pPr marL="1714500" indent="-285750" algn="ctr">
            <a:defRPr sz="4200"/>
          </a:lvl7pPr>
          <a:lvl8pPr marL="2000250" indent="-285750" algn="ctr">
            <a:defRPr sz="4200"/>
          </a:lvl8pPr>
          <a:lvl9pPr marL="2286000" indent="-285750" algn="ctr">
            <a:defRPr sz="4200"/>
          </a:lvl9pPr>
        </a:lstStyle>
        <a:p>
          <a:pPr lvl="0">
            <a:lnSpc>
              <a:spcPct val="100000"/>
            </a:lnSpc>
            <a:spcBef>
              <a:spcPct val="0"/>
            </a:spcBef>
            <a:spcAft>
              <a:spcPct val="35000"/>
            </a:spcAft>
          </a:pPr>
          <a:endParaRPr lang="zh-CN" altLang="en-US"/>
        </a:p>
      </dsp:txBody>
      <dsp:txXfrm>
        <a:off x="6388188" y="1682348"/>
        <a:ext cx="1231104" cy="40449"/>
      </dsp:txXfrm>
    </dsp:sp>
    <dsp:sp modelId="{29F748CF-C0E7-4DEA-B3A3-0E8AEB5CA964}">
      <dsp:nvSpPr>
        <dsp:cNvPr id="9" name="圆角矩形 8"/>
        <dsp:cNvSpPr/>
      </dsp:nvSpPr>
      <dsp:spPr bwMode="white">
        <a:xfrm>
          <a:off x="7503577" y="1437034"/>
          <a:ext cx="2499189" cy="1249594"/>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vert="horz" wrap="square" lIns="15875" tIns="15875" rIns="15875" bIns="15875" anchor="ctr"/>
        <a:lstStyle>
          <a:lvl1pPr algn="ctr">
            <a:defRPr sz="2500"/>
          </a:lvl1pPr>
          <a:lvl2pPr marL="171450" indent="-171450" algn="ctr">
            <a:defRPr sz="1900"/>
          </a:lvl2pPr>
          <a:lvl3pPr marL="342900" indent="-171450" algn="ctr">
            <a:defRPr sz="1900"/>
          </a:lvl3pPr>
          <a:lvl4pPr marL="514350" indent="-171450" algn="ctr">
            <a:defRPr sz="1900"/>
          </a:lvl4pPr>
          <a:lvl5pPr marL="685800" indent="-171450" algn="ctr">
            <a:defRPr sz="1900"/>
          </a:lvl5pPr>
          <a:lvl6pPr marL="857250" indent="-171450" algn="ctr">
            <a:defRPr sz="1900"/>
          </a:lvl6pPr>
          <a:lvl7pPr marL="1028700" indent="-171450" algn="ctr">
            <a:defRPr sz="1900"/>
          </a:lvl7pPr>
          <a:lvl8pPr marL="1200150" indent="-171450" algn="ctr">
            <a:defRPr sz="1900"/>
          </a:lvl8pPr>
          <a:lvl9pPr marL="1371600" indent="-171450" algn="ctr">
            <a:defRPr sz="1900"/>
          </a:lvl9pPr>
        </a:lstStyle>
        <a:p>
          <a:pPr lvl="0" algn="just">
            <a:lnSpc>
              <a:spcPct val="100000"/>
            </a:lnSpc>
            <a:spcBef>
              <a:spcPct val="0"/>
            </a:spcBef>
            <a:spcAft>
              <a:spcPct val="35000"/>
            </a:spcAft>
          </a:pPr>
          <a:r>
            <a:rPr lang="zh-CN" altLang="en-US" dirty="0">
              <a:uFillTx/>
              <a:latin typeface="仿宋" panose="02010609060101010101" charset="-122"/>
              <a:ea typeface="仿宋" panose="02010609060101010101" charset="-122"/>
              <a:cs typeface="宋体" pitchFamily="2" charset="-122"/>
              <a:sym typeface="+mn-ea"/>
            </a:rPr>
            <a:t>企业安全生产的机制体制建立完善和运行</a:t>
          </a:r>
          <a:endParaRPr lang="zh-CN" altLang="en-US"/>
        </a:p>
      </dsp:txBody>
      <dsp:txXfrm>
        <a:off x="7503577" y="1437034"/>
        <a:ext cx="2499189" cy="1249594"/>
      </dsp:txXfrm>
    </dsp:sp>
    <dsp:sp modelId="{2E81B90F-7494-41FF-808F-F7F82B993B40}">
      <dsp:nvSpPr>
        <dsp:cNvPr id="10" name="任意多边形 9"/>
        <dsp:cNvSpPr/>
      </dsp:nvSpPr>
      <dsp:spPr bwMode="white">
        <a:xfrm>
          <a:off x="2629602" y="3478640"/>
          <a:ext cx="1750547" cy="40449"/>
        </a:xfrm>
        <a:custGeom>
          <a:avLst/>
          <a:gdLst/>
          <a:ahLst/>
          <a:cxnLst/>
          <a:pathLst>
            <a:path w="2757" h="64">
              <a:moveTo>
                <a:pt x="591" y="-1100"/>
              </a:moveTo>
              <a:lnTo>
                <a:pt x="2166" y="1163"/>
              </a:lnTo>
            </a:path>
          </a:pathLst>
        </a:custGeom>
      </dsp:spPr>
      <dsp:style>
        <a:lnRef idx="2">
          <a:schemeClr val="accent1">
            <a:shade val="60000"/>
          </a:schemeClr>
        </a:lnRef>
        <a:fillRef idx="0">
          <a:schemeClr val="accent1"/>
        </a:fillRef>
        <a:effectRef idx="0">
          <a:scrgbClr r="0" g="0" b="0"/>
        </a:effectRef>
        <a:fontRef idx="minor"/>
      </dsp:style>
      <dsp:txBody>
        <a:bodyPr lIns="12700" tIns="0" rIns="12700" bIns="0" anchor="ctr"/>
        <a:lstStyle>
          <a:lvl1pPr algn="ctr">
            <a:defRPr sz="5500"/>
          </a:lvl1pPr>
          <a:lvl2pPr marL="285750" indent="-285750" algn="ctr">
            <a:defRPr sz="4200"/>
          </a:lvl2pPr>
          <a:lvl3pPr marL="571500" indent="-285750" algn="ctr">
            <a:defRPr sz="4200"/>
          </a:lvl3pPr>
          <a:lvl4pPr marL="857250" indent="-285750" algn="ctr">
            <a:defRPr sz="4200"/>
          </a:lvl4pPr>
          <a:lvl5pPr marL="1143000" indent="-285750" algn="ctr">
            <a:defRPr sz="4200"/>
          </a:lvl5pPr>
          <a:lvl6pPr marL="1428750" indent="-285750" algn="ctr">
            <a:defRPr sz="4200"/>
          </a:lvl6pPr>
          <a:lvl7pPr marL="1714500" indent="-285750" algn="ctr">
            <a:defRPr sz="4200"/>
          </a:lvl7pPr>
          <a:lvl8pPr marL="2000250" indent="-285750" algn="ctr">
            <a:defRPr sz="4200"/>
          </a:lvl8pPr>
          <a:lvl9pPr marL="2286000" indent="-285750" algn="ctr">
            <a:defRPr sz="4200"/>
          </a:lvl9pPr>
        </a:lstStyle>
        <a:p>
          <a:pPr lvl="0">
            <a:lnSpc>
              <a:spcPct val="100000"/>
            </a:lnSpc>
            <a:spcBef>
              <a:spcPct val="0"/>
            </a:spcBef>
            <a:spcAft>
              <a:spcPct val="35000"/>
            </a:spcAft>
          </a:pPr>
          <a:endParaRPr lang="zh-CN" altLang="en-US"/>
        </a:p>
      </dsp:txBody>
      <dsp:txXfrm>
        <a:off x="2629602" y="3478640"/>
        <a:ext cx="1750547" cy="40449"/>
      </dsp:txXfrm>
    </dsp:sp>
    <dsp:sp modelId="{3D382021-A429-4403-82FF-5A95DD3EBB20}">
      <dsp:nvSpPr>
        <dsp:cNvPr id="11" name="圆角矩形 10"/>
        <dsp:cNvSpPr/>
      </dsp:nvSpPr>
      <dsp:spPr bwMode="white">
        <a:xfrm>
          <a:off x="4004713" y="3592584"/>
          <a:ext cx="2499189" cy="1249594"/>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vert="horz" wrap="square" lIns="15875" tIns="15875" rIns="15875" bIns="15875" anchor="ctr"/>
        <a:lstStyle>
          <a:lvl1pPr algn="ctr">
            <a:defRPr sz="2500"/>
          </a:lvl1pPr>
          <a:lvl2pPr marL="171450" indent="-171450" algn="ctr">
            <a:defRPr sz="1900"/>
          </a:lvl2pPr>
          <a:lvl3pPr marL="342900" indent="-171450" algn="ctr">
            <a:defRPr sz="1900"/>
          </a:lvl3pPr>
          <a:lvl4pPr marL="514350" indent="-171450" algn="ctr">
            <a:defRPr sz="1900"/>
          </a:lvl4pPr>
          <a:lvl5pPr marL="685800" indent="-171450" algn="ctr">
            <a:defRPr sz="1900"/>
          </a:lvl5pPr>
          <a:lvl6pPr marL="857250" indent="-171450" algn="ctr">
            <a:defRPr sz="1900"/>
          </a:lvl6pPr>
          <a:lvl7pPr marL="1028700" indent="-171450" algn="ctr">
            <a:defRPr sz="1900"/>
          </a:lvl7pPr>
          <a:lvl8pPr marL="1200150" indent="-171450" algn="ctr">
            <a:defRPr sz="1900"/>
          </a:lvl8pPr>
          <a:lvl9pPr marL="1371600" indent="-171450" algn="ctr">
            <a:defRPr sz="1900"/>
          </a:lvl9pPr>
        </a:lstStyle>
        <a:p>
          <a:pPr lvl="0">
            <a:lnSpc>
              <a:spcPct val="100000"/>
            </a:lnSpc>
            <a:spcBef>
              <a:spcPct val="0"/>
            </a:spcBef>
            <a:spcAft>
              <a:spcPct val="35000"/>
            </a:spcAft>
          </a:pPr>
          <a:r>
            <a:rPr lang="zh-CN" altLang="en-US" dirty="0">
              <a:solidFill>
                <a:schemeClr val="bg1"/>
              </a:solidFill>
              <a:uFillTx/>
              <a:latin typeface="仿宋" panose="02010609060101010101" charset="-122"/>
              <a:ea typeface="仿宋" panose="02010609060101010101" charset="-122"/>
              <a:cs typeface="宋体" pitchFamily="2" charset="-122"/>
              <a:sym typeface="+mn-ea"/>
            </a:rPr>
            <a:t>政府部门的安全生产责任体系</a:t>
          </a:r>
          <a:endParaRPr lang="zh-CN" altLang="en-US" dirty="0">
            <a:solidFill>
              <a:schemeClr val="bg1"/>
            </a:solidFill>
            <a:uFillTx/>
            <a:latin typeface="仿宋" panose="02010609060101010101" charset="-122"/>
            <a:ea typeface="仿宋" panose="02010609060101010101" charset="-122"/>
            <a:cs typeface="宋体" pitchFamily="2" charset="-122"/>
            <a:sym typeface="+mn-ea"/>
          </a:endParaRPr>
        </a:p>
      </dsp:txBody>
      <dsp:txXfrm>
        <a:off x="4004713" y="3592584"/>
        <a:ext cx="2499189" cy="1249594"/>
      </dsp:txXfrm>
    </dsp:sp>
    <dsp:sp modelId="{B68D4CB7-ED76-4EEE-B7F0-455597F5F947}">
      <dsp:nvSpPr>
        <dsp:cNvPr id="12" name="任意多边形 11"/>
        <dsp:cNvSpPr/>
      </dsp:nvSpPr>
      <dsp:spPr bwMode="white">
        <a:xfrm>
          <a:off x="6388188" y="3837898"/>
          <a:ext cx="1231104" cy="40449"/>
        </a:xfrm>
        <a:custGeom>
          <a:avLst/>
          <a:gdLst/>
          <a:ahLst/>
          <a:cxnLst/>
          <a:pathLst>
            <a:path w="1939" h="64">
              <a:moveTo>
                <a:pt x="182" y="598"/>
              </a:moveTo>
              <a:lnTo>
                <a:pt x="1757" y="-534"/>
              </a:lnTo>
            </a:path>
          </a:pathLst>
        </a:custGeom>
      </dsp:spPr>
      <dsp:style>
        <a:lnRef idx="2">
          <a:schemeClr val="accent1">
            <a:shade val="80000"/>
          </a:schemeClr>
        </a:lnRef>
        <a:fillRef idx="0">
          <a:schemeClr val="accent1"/>
        </a:fillRef>
        <a:effectRef idx="0">
          <a:scrgbClr r="0" g="0" b="0"/>
        </a:effectRef>
        <a:fontRef idx="minor"/>
      </dsp:style>
      <dsp:txBody>
        <a:bodyPr lIns="12700" tIns="0" rIns="12700" bIns="0" anchor="ctr"/>
        <a:lstStyle>
          <a:lvl1pPr algn="ctr">
            <a:defRPr sz="5500"/>
          </a:lvl1pPr>
          <a:lvl2pPr marL="285750" indent="-285750" algn="ctr">
            <a:defRPr sz="4200"/>
          </a:lvl2pPr>
          <a:lvl3pPr marL="571500" indent="-285750" algn="ctr">
            <a:defRPr sz="4200"/>
          </a:lvl3pPr>
          <a:lvl4pPr marL="857250" indent="-285750" algn="ctr">
            <a:defRPr sz="4200"/>
          </a:lvl4pPr>
          <a:lvl5pPr marL="1143000" indent="-285750" algn="ctr">
            <a:defRPr sz="4200"/>
          </a:lvl5pPr>
          <a:lvl6pPr marL="1428750" indent="-285750" algn="ctr">
            <a:defRPr sz="4200"/>
          </a:lvl6pPr>
          <a:lvl7pPr marL="1714500" indent="-285750" algn="ctr">
            <a:defRPr sz="4200"/>
          </a:lvl7pPr>
          <a:lvl8pPr marL="2000250" indent="-285750" algn="ctr">
            <a:defRPr sz="4200"/>
          </a:lvl8pPr>
          <a:lvl9pPr marL="2286000" indent="-285750" algn="ctr">
            <a:defRPr sz="4200"/>
          </a:lvl9pPr>
        </a:lstStyle>
        <a:p>
          <a:pPr lvl="0">
            <a:lnSpc>
              <a:spcPct val="100000"/>
            </a:lnSpc>
            <a:spcBef>
              <a:spcPct val="0"/>
            </a:spcBef>
            <a:spcAft>
              <a:spcPct val="35000"/>
            </a:spcAft>
          </a:pPr>
          <a:endParaRPr lang="zh-CN" altLang="en-US"/>
        </a:p>
      </dsp:txBody>
      <dsp:txXfrm>
        <a:off x="6388188" y="3837898"/>
        <a:ext cx="1231104" cy="40449"/>
      </dsp:txXfrm>
    </dsp:sp>
    <dsp:sp modelId="{402901F7-4C4B-47C4-BE12-824FDFB99F9B}">
      <dsp:nvSpPr>
        <dsp:cNvPr id="13" name="圆角矩形 12"/>
        <dsp:cNvSpPr/>
      </dsp:nvSpPr>
      <dsp:spPr bwMode="white">
        <a:xfrm>
          <a:off x="7503577" y="2874067"/>
          <a:ext cx="2499189" cy="1249594"/>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vert="horz" wrap="square" lIns="15875" tIns="15875" rIns="15875" bIns="15875" anchor="ctr"/>
        <a:lstStyle>
          <a:lvl1pPr algn="ctr">
            <a:defRPr sz="2500"/>
          </a:lvl1pPr>
          <a:lvl2pPr marL="171450" indent="-171450" algn="ctr">
            <a:defRPr sz="1900"/>
          </a:lvl2pPr>
          <a:lvl3pPr marL="342900" indent="-171450" algn="ctr">
            <a:defRPr sz="1900"/>
          </a:lvl3pPr>
          <a:lvl4pPr marL="514350" indent="-171450" algn="ctr">
            <a:defRPr sz="1900"/>
          </a:lvl4pPr>
          <a:lvl5pPr marL="685800" indent="-171450" algn="ctr">
            <a:defRPr sz="1900"/>
          </a:lvl5pPr>
          <a:lvl6pPr marL="857250" indent="-171450" algn="ctr">
            <a:defRPr sz="1900"/>
          </a:lvl6pPr>
          <a:lvl7pPr marL="1028700" indent="-171450" algn="ctr">
            <a:defRPr sz="1900"/>
          </a:lvl7pPr>
          <a:lvl8pPr marL="1200150" indent="-171450" algn="ctr">
            <a:defRPr sz="1900"/>
          </a:lvl8pPr>
          <a:lvl9pPr marL="1371600" indent="-171450" algn="ctr">
            <a:defRPr sz="1900"/>
          </a:lvl9pPr>
        </a:lstStyle>
        <a:p>
          <a:pPr lvl="0">
            <a:lnSpc>
              <a:spcPct val="100000"/>
            </a:lnSpc>
            <a:spcBef>
              <a:spcPct val="0"/>
            </a:spcBef>
            <a:spcAft>
              <a:spcPct val="35000"/>
            </a:spcAft>
          </a:pPr>
          <a:r>
            <a:rPr lang="en-US" altLang="zh-CN" dirty="0">
              <a:solidFill>
                <a:schemeClr val="bg1"/>
              </a:solidFill>
              <a:uFillTx/>
              <a:latin typeface="仿宋" panose="02010609060101010101" charset="-122"/>
              <a:ea typeface="仿宋" panose="02010609060101010101" charset="-122"/>
              <a:cs typeface="宋体" pitchFamily="2" charset="-122"/>
              <a:sym typeface="+mn-ea"/>
            </a:rPr>
            <a:t>2021</a:t>
          </a:r>
          <a:r>
            <a:rPr lang="zh-CN" altLang="en-US" dirty="0">
              <a:solidFill>
                <a:schemeClr val="bg1"/>
              </a:solidFill>
              <a:uFillTx/>
              <a:latin typeface="仿宋" panose="02010609060101010101" charset="-122"/>
              <a:ea typeface="仿宋" panose="02010609060101010101" charset="-122"/>
              <a:cs typeface="宋体" pitchFamily="2" charset="-122"/>
              <a:sym typeface="+mn-ea"/>
            </a:rPr>
            <a:t>年修正：新增政府监管责任</a:t>
          </a:r>
          <a:endParaRPr lang="zh-CN" altLang="en-US" dirty="0">
            <a:solidFill>
              <a:schemeClr val="bg1"/>
            </a:solidFill>
            <a:uFillTx/>
            <a:latin typeface="仿宋" panose="02010609060101010101" charset="-122"/>
            <a:ea typeface="仿宋" panose="02010609060101010101" charset="-122"/>
            <a:cs typeface="宋体" pitchFamily="2" charset="-122"/>
            <a:sym typeface="+mn-ea"/>
          </a:endParaRPr>
        </a:p>
      </dsp:txBody>
      <dsp:txXfrm>
        <a:off x="7503577" y="2874067"/>
        <a:ext cx="2499189" cy="1249594"/>
      </dsp:txXfrm>
    </dsp:sp>
    <dsp:sp modelId="{DA474492-53A8-4BD7-8B94-321F780056EA}">
      <dsp:nvSpPr>
        <dsp:cNvPr id="14" name="任意多边形 13"/>
        <dsp:cNvSpPr/>
      </dsp:nvSpPr>
      <dsp:spPr bwMode="white">
        <a:xfrm>
          <a:off x="6388188" y="4556415"/>
          <a:ext cx="1231104" cy="40449"/>
        </a:xfrm>
        <a:custGeom>
          <a:avLst/>
          <a:gdLst/>
          <a:ahLst/>
          <a:cxnLst/>
          <a:pathLst>
            <a:path w="1939" h="64">
              <a:moveTo>
                <a:pt x="182" y="-534"/>
              </a:moveTo>
              <a:lnTo>
                <a:pt x="1757" y="598"/>
              </a:lnTo>
            </a:path>
          </a:pathLst>
        </a:custGeom>
      </dsp:spPr>
      <dsp:style>
        <a:lnRef idx="2">
          <a:schemeClr val="accent1">
            <a:shade val="80000"/>
          </a:schemeClr>
        </a:lnRef>
        <a:fillRef idx="0">
          <a:schemeClr val="accent1"/>
        </a:fillRef>
        <a:effectRef idx="0">
          <a:scrgbClr r="0" g="0" b="0"/>
        </a:effectRef>
        <a:fontRef idx="minor"/>
      </dsp:style>
      <dsp:txBody>
        <a:bodyPr lIns="12700" tIns="0" rIns="12700" bIns="0" anchor="ctr"/>
        <a:lstStyle>
          <a:lvl1pPr algn="ctr">
            <a:defRPr sz="5500"/>
          </a:lvl1pPr>
          <a:lvl2pPr marL="285750" indent="-285750" algn="ctr">
            <a:defRPr sz="4200"/>
          </a:lvl2pPr>
          <a:lvl3pPr marL="571500" indent="-285750" algn="ctr">
            <a:defRPr sz="4200"/>
          </a:lvl3pPr>
          <a:lvl4pPr marL="857250" indent="-285750" algn="ctr">
            <a:defRPr sz="4200"/>
          </a:lvl4pPr>
          <a:lvl5pPr marL="1143000" indent="-285750" algn="ctr">
            <a:defRPr sz="4200"/>
          </a:lvl5pPr>
          <a:lvl6pPr marL="1428750" indent="-285750" algn="ctr">
            <a:defRPr sz="4200"/>
          </a:lvl6pPr>
          <a:lvl7pPr marL="1714500" indent="-285750" algn="ctr">
            <a:defRPr sz="4200"/>
          </a:lvl7pPr>
          <a:lvl8pPr marL="2000250" indent="-285750" algn="ctr">
            <a:defRPr sz="4200"/>
          </a:lvl8pPr>
          <a:lvl9pPr marL="2286000" indent="-285750" algn="ctr">
            <a:defRPr sz="4200"/>
          </a:lvl9pPr>
        </a:lstStyle>
        <a:p>
          <a:pPr lvl="0">
            <a:lnSpc>
              <a:spcPct val="100000"/>
            </a:lnSpc>
            <a:spcBef>
              <a:spcPct val="0"/>
            </a:spcBef>
            <a:spcAft>
              <a:spcPct val="35000"/>
            </a:spcAft>
          </a:pPr>
        </a:p>
      </dsp:txBody>
      <dsp:txXfrm>
        <a:off x="6388188" y="4556415"/>
        <a:ext cx="1231104" cy="40449"/>
      </dsp:txXfrm>
    </dsp:sp>
    <dsp:sp modelId="{48CCCD5D-7CAA-49BF-9CC6-A8A02E4D463B}">
      <dsp:nvSpPr>
        <dsp:cNvPr id="15" name="圆角矩形 14"/>
        <dsp:cNvSpPr/>
      </dsp:nvSpPr>
      <dsp:spPr bwMode="white">
        <a:xfrm>
          <a:off x="7503577" y="4311101"/>
          <a:ext cx="2499189" cy="1249594"/>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vert="horz" wrap="square" lIns="15875" tIns="15875" rIns="15875" bIns="15875" anchor="ctr"/>
        <a:lstStyle>
          <a:lvl1pPr algn="ctr">
            <a:defRPr sz="2500"/>
          </a:lvl1pPr>
          <a:lvl2pPr marL="171450" indent="-171450" algn="ctr">
            <a:defRPr sz="1900"/>
          </a:lvl2pPr>
          <a:lvl3pPr marL="342900" indent="-171450" algn="ctr">
            <a:defRPr sz="1900"/>
          </a:lvl3pPr>
          <a:lvl4pPr marL="514350" indent="-171450" algn="ctr">
            <a:defRPr sz="1900"/>
          </a:lvl4pPr>
          <a:lvl5pPr marL="685800" indent="-171450" algn="ctr">
            <a:defRPr sz="1900"/>
          </a:lvl5pPr>
          <a:lvl6pPr marL="857250" indent="-171450" algn="ctr">
            <a:defRPr sz="1900"/>
          </a:lvl6pPr>
          <a:lvl7pPr marL="1028700" indent="-171450" algn="ctr">
            <a:defRPr sz="1900"/>
          </a:lvl7pPr>
          <a:lvl8pPr marL="1200150" indent="-171450" algn="ctr">
            <a:defRPr sz="1900"/>
          </a:lvl8pPr>
          <a:lvl9pPr marL="1371600" indent="-171450" algn="ctr">
            <a:defRPr sz="1900"/>
          </a:lvl9pPr>
        </a:lstStyle>
        <a:p>
          <a:pPr lvl="0">
            <a:lnSpc>
              <a:spcPct val="100000"/>
            </a:lnSpc>
            <a:spcBef>
              <a:spcPct val="0"/>
            </a:spcBef>
            <a:spcAft>
              <a:spcPct val="35000"/>
            </a:spcAft>
          </a:pPr>
          <a:r>
            <a:rPr altLang="en-US">
              <a:latin typeface="仿宋_GB2312" panose="02010609030101010101" charset="-122"/>
              <a:ea typeface="仿宋_GB2312" panose="02010609030101010101" charset="-122"/>
            </a:rPr>
            <a:t>明确了政府和企业在安全生产中</a:t>
          </a:r>
          <a:r>
            <a:rPr lang="zh-CN">
              <a:latin typeface="仿宋_GB2312" panose="02010609030101010101" charset="-122"/>
              <a:ea typeface="仿宋_GB2312" panose="02010609030101010101" charset="-122"/>
            </a:rPr>
            <a:t>责任</a:t>
          </a:r>
          <a:r>
            <a:rPr lang="zh-CN" altLang="en-US" dirty="0">
              <a:solidFill>
                <a:schemeClr val="bg1"/>
              </a:solidFill>
              <a:uFillTx/>
              <a:latin typeface="仿宋" panose="02010609060101010101" charset="-122"/>
              <a:ea typeface="仿宋" panose="02010609060101010101" charset="-122"/>
              <a:cs typeface="宋体" pitchFamily="2" charset="-122"/>
              <a:sym typeface="+mn-ea"/>
            </a:rPr>
            <a:t>的主次关系</a:t>
          </a:r>
          <a:endParaRPr lang="zh-CN" altLang="en-US" dirty="0">
            <a:solidFill>
              <a:schemeClr val="bg1"/>
            </a:solidFill>
            <a:uFillTx/>
            <a:latin typeface="仿宋" panose="02010609060101010101" charset="-122"/>
            <a:ea typeface="仿宋" panose="02010609060101010101" charset="-122"/>
            <a:cs typeface="宋体" pitchFamily="2" charset="-122"/>
            <a:sym typeface="+mn-ea"/>
          </a:endParaRPr>
        </a:p>
      </dsp:txBody>
      <dsp:txXfrm>
        <a:off x="7503577" y="4311101"/>
        <a:ext cx="2499189" cy="1249594"/>
      </dsp:txXfrm>
    </dsp:sp>
  </dsp:spTree>
</dsp:drawing>
</file>

<file path=ppt/diagrams/drawing15.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1547475" cy="5260975"/>
        <a:chOff x="0" y="0"/>
        <a:chExt cx="11547475" cy="5260975"/>
      </a:xfrm>
    </dsp:grpSpPr>
    <dsp:sp modelId="{7653844C-BDD2-4C9E-B63A-175B83793DF9}">
      <dsp:nvSpPr>
        <dsp:cNvPr id="3" name="直接连接符 2"/>
        <dsp:cNvSpPr/>
      </dsp:nvSpPr>
      <dsp:spPr bwMode="white">
        <a:xfrm>
          <a:off x="0" y="0"/>
          <a:ext cx="11547475" cy="0"/>
        </a:xfrm>
        <a:prstGeom prst="line">
          <a:avLst/>
        </a:prstGeom>
      </dsp:spPr>
      <dsp:style>
        <a:lnRef idx="2">
          <a:schemeClr val="accent3">
            <a:alpha val="90000"/>
          </a:schemeClr>
        </a:lnRef>
        <a:fillRef idx="1">
          <a:schemeClr val="accent3">
            <a:alpha val="90000"/>
          </a:schemeClr>
        </a:fillRef>
        <a:effectRef idx="1">
          <a:scrgbClr r="0" g="0" b="0"/>
        </a:effectRef>
        <a:fontRef idx="minor">
          <a:schemeClr val="lt1"/>
        </a:fontRef>
      </dsp:style>
      <dsp:txXfrm>
        <a:off x="0" y="0"/>
        <a:ext cx="11547475" cy="0"/>
      </dsp:txXfrm>
    </dsp:sp>
    <dsp:sp modelId="{3A17F332-CF75-4F2F-B66E-230323E8FB66}">
      <dsp:nvSpPr>
        <dsp:cNvPr id="4" name="矩形 3"/>
        <dsp:cNvSpPr/>
      </dsp:nvSpPr>
      <dsp:spPr bwMode="white">
        <a:xfrm>
          <a:off x="0" y="0"/>
          <a:ext cx="2309495" cy="5260975"/>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91439" tIns="91439" rIns="91439" bIns="91439"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gn="just">
            <a:lnSpc>
              <a:spcPct val="100000"/>
            </a:lnSpc>
            <a:spcBef>
              <a:spcPct val="0"/>
            </a:spcBef>
            <a:spcAft>
              <a:spcPct val="35000"/>
            </a:spcAft>
          </a:pPr>
          <a:endParaRPr lang="zh-CN" altLang="en-US" sz="2400" dirty="0">
            <a:solidFill>
              <a:schemeClr val="tx1"/>
            </a:solidFill>
            <a:uFillTx/>
            <a:latin typeface="仿宋" panose="02010609060101010101" charset="-122"/>
            <a:ea typeface="仿宋" panose="02010609060101010101" charset="-122"/>
            <a:cs typeface="宋体" pitchFamily="2" charset="-122"/>
            <a:sym typeface="+mn-ea"/>
          </a:endParaRPr>
        </a:p>
        <a:p>
          <a:pPr lvl="0" algn="just">
            <a:lnSpc>
              <a:spcPct val="100000"/>
            </a:lnSpc>
            <a:spcBef>
              <a:spcPct val="0"/>
            </a:spcBef>
            <a:spcAft>
              <a:spcPct val="35000"/>
            </a:spcAft>
          </a:pPr>
          <a:endParaRPr lang="zh-CN" altLang="en-US" sz="2400" dirty="0">
            <a:solidFill>
              <a:schemeClr val="tx1"/>
            </a:solidFill>
            <a:uFillTx/>
            <a:latin typeface="仿宋" panose="02010609060101010101" charset="-122"/>
            <a:ea typeface="仿宋" panose="02010609060101010101" charset="-122"/>
            <a:cs typeface="宋体" pitchFamily="2" charset="-122"/>
            <a:sym typeface="+mn-ea"/>
          </a:endParaRPr>
        </a:p>
        <a:p>
          <a:pPr lvl="0" algn="just">
            <a:lnSpc>
              <a:spcPct val="100000"/>
            </a:lnSpc>
            <a:spcBef>
              <a:spcPct val="0"/>
            </a:spcBef>
            <a:spcAft>
              <a:spcPct val="35000"/>
            </a:spcAft>
          </a:pPr>
          <a:endParaRPr lang="zh-CN" altLang="en-US" sz="2400" dirty="0">
            <a:solidFill>
              <a:schemeClr val="tx1"/>
            </a:solidFill>
            <a:uFillTx/>
            <a:latin typeface="仿宋" panose="02010609060101010101" charset="-122"/>
            <a:ea typeface="仿宋" panose="02010609060101010101" charset="-122"/>
            <a:cs typeface="宋体" pitchFamily="2" charset="-122"/>
            <a:sym typeface="+mn-ea"/>
          </a:endParaRPr>
        </a:p>
        <a:p>
          <a:pPr lvl="0" algn="just">
            <a:lnSpc>
              <a:spcPct val="100000"/>
            </a:lnSpc>
            <a:spcBef>
              <a:spcPct val="0"/>
            </a:spcBef>
            <a:spcAft>
              <a:spcPct val="35000"/>
            </a:spcAft>
          </a:pPr>
          <a:r>
            <a:rPr lang="zh-CN" altLang="en-US" sz="2400" dirty="0">
              <a:solidFill>
                <a:schemeClr val="tx1"/>
              </a:solidFill>
              <a:uFillTx/>
              <a:latin typeface="仿宋_GB2312" panose="02010609030101010101" charset="-122"/>
              <a:ea typeface="仿宋_GB2312" panose="02010609030101010101" charset="-122"/>
              <a:cs typeface="宋体" pitchFamily="2" charset="-122"/>
              <a:sym typeface="+mn-ea"/>
            </a:rPr>
            <a:t>各级人民政府应当加强安全生产基础设施和能力建设，所需经费列入本级预算</a:t>
          </a:r>
          <a:endParaRPr lang="zh-CN" altLang="en-US" sz="2400">
            <a:solidFill>
              <a:schemeClr val="tx1"/>
            </a:solidFill>
            <a:latin typeface="仿宋_GB2312" panose="02010609030101010101" charset="-122"/>
            <a:ea typeface="仿宋_GB2312" panose="02010609030101010101" charset="-122"/>
          </a:endParaRPr>
        </a:p>
      </dsp:txBody>
      <dsp:txXfrm>
        <a:off x="0" y="0"/>
        <a:ext cx="2309495" cy="5260975"/>
      </dsp:txXfrm>
    </dsp:sp>
    <dsp:sp modelId="{63E44FC5-9EEE-4797-80DE-F81C39EB2BA3}">
      <dsp:nvSpPr>
        <dsp:cNvPr id="5" name="矩形 4"/>
        <dsp:cNvSpPr/>
      </dsp:nvSpPr>
      <dsp:spPr bwMode="white">
        <a:xfrm>
          <a:off x="2482707" y="82203"/>
          <a:ext cx="9064768" cy="1644055"/>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83820" tIns="83820" rIns="83820" bIns="83820" anchor="t"/>
        <a:lstStyle>
          <a:lvl1pPr algn="l">
            <a:defRPr sz="22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zh-CN" altLang="en-US" dirty="0">
              <a:solidFill>
                <a:schemeClr val="tx1"/>
              </a:solidFill>
              <a:uFillTx/>
              <a:latin typeface="仿宋" panose="02010609060101010101" charset="-122"/>
              <a:ea typeface="仿宋" panose="02010609060101010101" charset="-122"/>
              <a:cs typeface="宋体" pitchFamily="2" charset="-122"/>
              <a:sym typeface="+mn-ea"/>
            </a:rPr>
            <a:t>县级以上地方各级人民政府应当组织有关部门建立完善</a:t>
          </a:r>
          <a:r>
            <a:rPr lang="zh-CN" altLang="en-US" dirty="0">
              <a:solidFill>
                <a:srgbClr val="FF0000"/>
              </a:solidFill>
              <a:uFillTx/>
              <a:latin typeface="仿宋" panose="02010609060101010101" charset="-122"/>
              <a:ea typeface="仿宋" panose="02010609060101010101" charset="-122"/>
              <a:cs typeface="宋体" pitchFamily="2" charset="-122"/>
              <a:sym typeface="+mn-ea"/>
            </a:rPr>
            <a:t>安全风险评估与论证机制</a:t>
          </a:r>
          <a:r>
            <a:rPr lang="zh-CN" altLang="en-US" dirty="0">
              <a:solidFill>
                <a:schemeClr val="tx1"/>
              </a:solidFill>
              <a:uFillTx/>
              <a:latin typeface="仿宋" panose="02010609060101010101" charset="-122"/>
              <a:ea typeface="仿宋" panose="02010609060101010101" charset="-122"/>
              <a:cs typeface="宋体" pitchFamily="2" charset="-122"/>
              <a:sym typeface="+mn-ea"/>
            </a:rPr>
            <a:t>，按照安全风险管控要求，进行产业规划和空间布局，并对位置相邻、行业相近、业态相似的生产经营单位实施重大安全风险联防联控；</a:t>
          </a:r>
          <a:endParaRPr lang="zh-CN" altLang="en-US">
            <a:solidFill>
              <a:schemeClr val="tx1"/>
            </a:solidFill>
          </a:endParaRPr>
        </a:p>
      </dsp:txBody>
      <dsp:txXfrm>
        <a:off x="2482707" y="82203"/>
        <a:ext cx="9064768" cy="1644055"/>
      </dsp:txXfrm>
    </dsp:sp>
    <dsp:sp modelId="{41290723-F512-4CCE-8805-7EBFC17C077B}">
      <dsp:nvSpPr>
        <dsp:cNvPr id="6" name="直接连接符 5"/>
        <dsp:cNvSpPr/>
      </dsp:nvSpPr>
      <dsp:spPr bwMode="white">
        <a:xfrm>
          <a:off x="2309495" y="1726257"/>
          <a:ext cx="9237980" cy="0"/>
        </a:xfrm>
        <a:prstGeom prst="line">
          <a:avLst/>
        </a:prstGeom>
      </dsp:spPr>
      <dsp:style>
        <a:lnRef idx="2">
          <a:schemeClr val="accent3"/>
        </a:lnRef>
        <a:fillRef idx="1">
          <a:schemeClr val="accent3"/>
        </a:fillRef>
        <a:effectRef idx="1">
          <a:scrgbClr r="0" g="0" b="0"/>
        </a:effectRef>
        <a:fontRef idx="minor"/>
      </dsp:style>
      <dsp:txXfrm>
        <a:off x="2309495" y="1726257"/>
        <a:ext cx="9237980" cy="0"/>
      </dsp:txXfrm>
    </dsp:sp>
    <dsp:sp modelId="{4B6BF950-00B4-44A5-8C15-34C8D97692EF}">
      <dsp:nvSpPr>
        <dsp:cNvPr id="7" name="矩形 6"/>
        <dsp:cNvSpPr/>
      </dsp:nvSpPr>
      <dsp:spPr bwMode="white">
        <a:xfrm>
          <a:off x="2482707" y="1808460"/>
          <a:ext cx="9064768" cy="1644055"/>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76200" tIns="76200" rIns="76200" bIns="76200" anchor="t"/>
        <a:lstStyle>
          <a:lvl1pPr algn="l">
            <a:defRPr sz="22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zh-CN" altLang="en-US" sz="2000" dirty="0">
              <a:solidFill>
                <a:schemeClr val="tx1"/>
              </a:solidFill>
              <a:uFillTx/>
              <a:latin typeface="仿宋" panose="02010609060101010101" charset="-122"/>
              <a:ea typeface="仿宋" panose="02010609060101010101" charset="-122"/>
              <a:cs typeface="宋体" pitchFamily="2" charset="-122"/>
              <a:sym typeface="+mn-ea"/>
            </a:rPr>
            <a:t>县级以上各级人民政府应当组织负有安全生产监督管理职责的部门依法</a:t>
          </a:r>
          <a:r>
            <a:rPr lang="zh-CN" altLang="en-US" sz="2000" dirty="0">
              <a:solidFill>
                <a:srgbClr val="FF0000"/>
              </a:solidFill>
              <a:uFillTx/>
              <a:latin typeface="仿宋" panose="02010609060101010101" charset="-122"/>
              <a:ea typeface="仿宋" panose="02010609060101010101" charset="-122"/>
              <a:cs typeface="宋体" pitchFamily="2" charset="-122"/>
              <a:sym typeface="+mn-ea"/>
            </a:rPr>
            <a:t>编制安全生产权力和责任清单</a:t>
          </a:r>
          <a:r>
            <a:rPr lang="zh-CN" altLang="en-US" sz="2000" dirty="0">
              <a:solidFill>
                <a:schemeClr val="tx1"/>
              </a:solidFill>
              <a:uFillTx/>
              <a:latin typeface="仿宋" panose="02010609060101010101" charset="-122"/>
              <a:ea typeface="仿宋" panose="02010609060101010101" charset="-122"/>
              <a:cs typeface="宋体" pitchFamily="2" charset="-122"/>
              <a:sym typeface="+mn-ea"/>
            </a:rPr>
            <a:t>，公开并接受社会监督；</a:t>
          </a:r>
          <a:endParaRPr lang="zh-CN" altLang="en-US" sz="2000" dirty="0">
            <a:solidFill>
              <a:schemeClr val="tx1"/>
            </a:solidFill>
            <a:uFillTx/>
            <a:latin typeface="仿宋" panose="02010609060101010101" charset="-122"/>
            <a:ea typeface="仿宋" panose="02010609060101010101" charset="-122"/>
            <a:cs typeface="宋体" pitchFamily="2" charset="-122"/>
            <a:sym typeface="+mn-ea"/>
          </a:endParaRPr>
        </a:p>
        <a:p>
          <a:pPr lvl="0">
            <a:lnSpc>
              <a:spcPct val="100000"/>
            </a:lnSpc>
            <a:spcBef>
              <a:spcPct val="0"/>
            </a:spcBef>
            <a:spcAft>
              <a:spcPct val="35000"/>
            </a:spcAft>
          </a:pPr>
          <a:r>
            <a:rPr lang="zh-CN" altLang="en-US" sz="1800">
              <a:solidFill>
                <a:schemeClr val="tx1"/>
              </a:solidFill>
              <a:latin typeface="楷体" panose="02010609060101010101" charset="-122"/>
              <a:ea typeface="楷体" panose="02010609060101010101" charset="-122"/>
            </a:rPr>
            <a:t>县级以上各级人民政府应当组织负有安全生产监督管理职责的部门依法编制安全生产权力和责任清单，公开并接受社会监督。               </a:t>
          </a:r>
          <a:r>
            <a:rPr lang="en-US" altLang="zh-CN" sz="1800">
              <a:solidFill>
                <a:schemeClr val="tx1"/>
              </a:solidFill>
              <a:latin typeface="楷体" panose="02010609060101010101" charset="-122"/>
              <a:ea typeface="楷体" panose="02010609060101010101" charset="-122"/>
            </a:rPr>
            <a:t>——</a:t>
          </a:r>
          <a:r>
            <a:rPr lang="zh-CN" altLang="en-US" sz="1800">
              <a:solidFill>
                <a:schemeClr val="tx1"/>
              </a:solidFill>
              <a:latin typeface="楷体" panose="02010609060101010101" charset="-122"/>
              <a:ea typeface="楷体" panose="02010609060101010101" charset="-122"/>
            </a:rPr>
            <a:t>《安全生产法》第十七条</a:t>
          </a:r>
          <a:endParaRPr lang="zh-CN" altLang="en-US" sz="1800">
            <a:solidFill>
              <a:schemeClr val="tx1"/>
            </a:solidFill>
            <a:latin typeface="楷体" panose="02010609060101010101" charset="-122"/>
            <a:ea typeface="楷体" panose="02010609060101010101" charset="-122"/>
          </a:endParaRPr>
        </a:p>
      </dsp:txBody>
      <dsp:txXfrm>
        <a:off x="2482707" y="1808460"/>
        <a:ext cx="9064768" cy="1644055"/>
      </dsp:txXfrm>
    </dsp:sp>
    <dsp:sp modelId="{8A3CE341-7BCF-45C6-99BF-5C93DEC138A0}">
      <dsp:nvSpPr>
        <dsp:cNvPr id="8" name="直接连接符 7"/>
        <dsp:cNvSpPr/>
      </dsp:nvSpPr>
      <dsp:spPr bwMode="white">
        <a:xfrm>
          <a:off x="2309495" y="3452515"/>
          <a:ext cx="9237980" cy="0"/>
        </a:xfrm>
        <a:prstGeom prst="line">
          <a:avLst/>
        </a:prstGeom>
      </dsp:spPr>
      <dsp:style>
        <a:lnRef idx="2">
          <a:schemeClr val="accent3"/>
        </a:lnRef>
        <a:fillRef idx="1">
          <a:schemeClr val="accent3"/>
        </a:fillRef>
        <a:effectRef idx="1">
          <a:scrgbClr r="0" g="0" b="0"/>
        </a:effectRef>
        <a:fontRef idx="minor"/>
      </dsp:style>
      <dsp:txXfrm>
        <a:off x="2309495" y="3452515"/>
        <a:ext cx="9237980" cy="0"/>
      </dsp:txXfrm>
    </dsp:sp>
    <dsp:sp modelId="{2DBF34BB-3F4A-454D-9FAD-6C9F48575974}">
      <dsp:nvSpPr>
        <dsp:cNvPr id="9" name="矩形 8"/>
        <dsp:cNvSpPr/>
      </dsp:nvSpPr>
      <dsp:spPr bwMode="white">
        <a:xfrm>
          <a:off x="2482707" y="3534718"/>
          <a:ext cx="9064768" cy="1644055"/>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83820" tIns="83820" rIns="83820" bIns="83820" anchor="t"/>
        <a:lstStyle>
          <a:lvl1pPr algn="l">
            <a:defRPr sz="22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zh-CN" altLang="en-US" dirty="0">
              <a:solidFill>
                <a:schemeClr val="tx1"/>
              </a:solidFill>
              <a:uFillTx/>
              <a:latin typeface="仿宋" panose="02010609060101010101" charset="-122"/>
              <a:ea typeface="仿宋" panose="02010609060101010101" charset="-122"/>
              <a:cs typeface="宋体" pitchFamily="2" charset="-122"/>
              <a:sym typeface="+mn-ea"/>
            </a:rPr>
            <a:t>乡镇人民政府和街道办事处，以及开发区、工业园区、港区、风景区等，应当明确负责</a:t>
          </a:r>
          <a:r>
            <a:rPr lang="zh-CN" altLang="en-US" dirty="0">
              <a:solidFill>
                <a:srgbClr val="FF0000"/>
              </a:solidFill>
              <a:uFillTx/>
              <a:latin typeface="仿宋" panose="02010609060101010101" charset="-122"/>
              <a:ea typeface="仿宋" panose="02010609060101010101" charset="-122"/>
              <a:cs typeface="宋体" pitchFamily="2" charset="-122"/>
              <a:sym typeface="+mn-ea"/>
            </a:rPr>
            <a:t>安全生产监督管理的有关工作机构及其职责</a:t>
          </a:r>
          <a:r>
            <a:rPr lang="zh-CN" altLang="en-US" dirty="0">
              <a:solidFill>
                <a:schemeClr val="tx1"/>
              </a:solidFill>
              <a:uFillTx/>
              <a:latin typeface="仿宋" panose="02010609060101010101" charset="-122"/>
              <a:ea typeface="仿宋" panose="02010609060101010101" charset="-122"/>
              <a:cs typeface="宋体" pitchFamily="2" charset="-122"/>
              <a:sym typeface="+mn-ea"/>
            </a:rPr>
            <a:t>，加强安全生产监管力量建设，制定相应的生产安全事故应急救援预案，协助人民政府有关部门或者按照授权依法履行生产安全事故应急救援工作职责；</a:t>
          </a:r>
          <a:endParaRPr lang="zh-CN" altLang="en-US">
            <a:solidFill>
              <a:schemeClr val="tx1"/>
            </a:solidFill>
          </a:endParaRPr>
        </a:p>
      </dsp:txBody>
      <dsp:txXfrm>
        <a:off x="2482707" y="3534718"/>
        <a:ext cx="9064768" cy="1644055"/>
      </dsp:txXfrm>
    </dsp:sp>
    <dsp:sp modelId="{5F691AA7-41B2-4E8C-83B5-522F2EAF4EB3}">
      <dsp:nvSpPr>
        <dsp:cNvPr id="10" name="直接连接符 9"/>
        <dsp:cNvSpPr/>
      </dsp:nvSpPr>
      <dsp:spPr bwMode="white">
        <a:xfrm>
          <a:off x="2309495" y="5178772"/>
          <a:ext cx="9237980" cy="0"/>
        </a:xfrm>
        <a:prstGeom prst="line">
          <a:avLst/>
        </a:prstGeom>
      </dsp:spPr>
      <dsp:style>
        <a:lnRef idx="2">
          <a:schemeClr val="accent3"/>
        </a:lnRef>
        <a:fillRef idx="1">
          <a:schemeClr val="accent3"/>
        </a:fillRef>
        <a:effectRef idx="1">
          <a:scrgbClr r="0" g="0" b="0"/>
        </a:effectRef>
        <a:fontRef idx="minor"/>
      </dsp:style>
      <dsp:txXfrm>
        <a:off x="2309495" y="5178772"/>
        <a:ext cx="9237980" cy="0"/>
      </dsp:txXfrm>
    </dsp:sp>
  </dsp:spTree>
</dsp:drawing>
</file>

<file path=ppt/diagrams/drawing16.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2374880" cy="5276215"/>
        <a:chOff x="0" y="0"/>
        <a:chExt cx="12374880" cy="5276215"/>
      </a:xfrm>
    </dsp:grpSpPr>
    <dsp:sp modelId="{1F055725-8984-42CB-98CB-8E7728DD5EAB}">
      <dsp:nvSpPr>
        <dsp:cNvPr id="5" name="矩形 4"/>
        <dsp:cNvSpPr/>
      </dsp:nvSpPr>
      <dsp:spPr bwMode="white">
        <a:xfrm>
          <a:off x="0" y="393032"/>
          <a:ext cx="12374880" cy="1809115"/>
        </a:xfrm>
        <a:prstGeom prst="rect">
          <a:avLst/>
        </a:prstGeom>
      </dsp:spPr>
      <dsp:style>
        <a:lnRef idx="2">
          <a:schemeClr val="accent1"/>
        </a:lnRef>
        <a:fillRef idx="1">
          <a:schemeClr val="lt1">
            <a:alpha val="90000"/>
          </a:schemeClr>
        </a:fillRef>
        <a:effectRef idx="0">
          <a:scrgbClr r="0" g="0" b="0"/>
        </a:effectRef>
        <a:fontRef idx="minor"/>
      </dsp:style>
      <dsp:txBody>
        <a:bodyPr vert="horz" wrap="square" lIns="960428" tIns="541528" rIns="960428" bIns="170688" anchor="t"/>
        <a:lstStyle>
          <a:lvl1pPr algn="l">
            <a:defRPr sz="2600"/>
          </a:lvl1pPr>
          <a:lvl2pPr marL="228600" indent="-228600" algn="l">
            <a:defRPr sz="2600"/>
          </a:lvl2pPr>
          <a:lvl3pPr marL="457200" indent="-228600" algn="l">
            <a:defRPr sz="2600"/>
          </a:lvl3pPr>
          <a:lvl4pPr marL="685800" indent="-228600" algn="l">
            <a:defRPr sz="2600"/>
          </a:lvl4pPr>
          <a:lvl5pPr marL="914400" indent="-228600" algn="l">
            <a:defRPr sz="2600"/>
          </a:lvl5pPr>
          <a:lvl6pPr marL="1143000" indent="-228600" algn="l">
            <a:defRPr sz="2600"/>
          </a:lvl6pPr>
          <a:lvl7pPr marL="1371600" indent="-228600" algn="l">
            <a:defRPr sz="2600"/>
          </a:lvl7pPr>
          <a:lvl8pPr marL="1600200" indent="-228600" algn="l">
            <a:defRPr sz="2600"/>
          </a:lvl8pPr>
          <a:lvl9pPr marL="1828800" indent="-228600" algn="l">
            <a:defRPr sz="2600"/>
          </a:lvl9pPr>
        </a:lstStyle>
        <a:p>
          <a:pPr marL="228600" lvl="1" indent="-228600">
            <a:lnSpc>
              <a:spcPct val="100000"/>
            </a:lnSpc>
            <a:spcBef>
              <a:spcPct val="0"/>
            </a:spcBef>
            <a:spcAft>
              <a:spcPct val="15000"/>
            </a:spcAft>
            <a:buChar char="•"/>
          </a:pPr>
          <a:r>
            <a:rPr sz="2400">
              <a:solidFill>
                <a:schemeClr val="dk1"/>
              </a:solidFill>
              <a:latin typeface="仿宋" panose="02010609060101010101" charset="-122"/>
              <a:ea typeface="仿宋" panose="02010609060101010101" charset="-122"/>
              <a:cs typeface="仿宋" panose="02010609060101010101" charset="-122"/>
              <a:sym typeface="+mn-ea"/>
            </a:rPr>
            <a:t>第</a:t>
          </a:r>
          <a:r>
            <a:rPr lang="zh-CN" altLang="en-US" sz="2400" dirty="0">
              <a:solidFill>
                <a:schemeClr val="dk1"/>
              </a:solidFill>
              <a:uFillTx/>
              <a:latin typeface="仿宋" panose="02010609060101010101" charset="-122"/>
              <a:ea typeface="仿宋" panose="02010609060101010101" charset="-122"/>
              <a:cs typeface="仿宋" panose="02010609060101010101" charset="-122"/>
              <a:sym typeface="+mn-ea"/>
            </a:rPr>
            <a:t>十条规定负责“综合监督管理”，部分行业直接监管职责。直接监管的行业，比如冶金、有色、建材、轻工、纺织、机械、烟草、商贸这八大行业，还有危化品、烟花爆竹等，这都是应急管理部直接监管的。</a:t>
          </a:r>
          <a:endParaRPr lang="zh-CN" altLang="en-US" sz="2400" dirty="0">
            <a:solidFill>
              <a:schemeClr val="dk1"/>
            </a:solidFill>
            <a:uFillTx/>
            <a:latin typeface="仿宋" panose="02010609060101010101" charset="-122"/>
            <a:ea typeface="仿宋" panose="02010609060101010101" charset="-122"/>
            <a:cs typeface="仿宋" panose="02010609060101010101" charset="-122"/>
            <a:sym typeface="+mn-ea"/>
          </a:endParaRPr>
        </a:p>
      </dsp:txBody>
      <dsp:txXfrm>
        <a:off x="0" y="393032"/>
        <a:ext cx="12374880" cy="1809115"/>
      </dsp:txXfrm>
    </dsp:sp>
    <dsp:sp modelId="{D0971512-D8E1-4E4B-89F4-FF2EB164C196}">
      <dsp:nvSpPr>
        <dsp:cNvPr id="4" name="圆角矩形 3"/>
        <dsp:cNvSpPr/>
      </dsp:nvSpPr>
      <dsp:spPr bwMode="white">
        <a:xfrm>
          <a:off x="618744" y="9272"/>
          <a:ext cx="8662416" cy="76752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327418" tIns="0" rIns="327418" bIns="0" anchor="ctr"/>
        <a:lstStyle>
          <a:lvl1pPr algn="l">
            <a:defRPr sz="2600"/>
          </a:lvl1pPr>
          <a:lvl2pPr marL="228600" indent="-228600" algn="l">
            <a:defRPr sz="2000"/>
          </a:lvl2pPr>
          <a:lvl3pPr marL="457200" indent="-228600" algn="l">
            <a:defRPr sz="2000"/>
          </a:lvl3pPr>
          <a:lvl4pPr marL="685800" indent="-228600" algn="l">
            <a:defRPr sz="2000"/>
          </a:lvl4pPr>
          <a:lvl5pPr marL="914400" indent="-228600" algn="l">
            <a:defRPr sz="2000"/>
          </a:lvl5pPr>
          <a:lvl6pPr marL="1143000" indent="-228600" algn="l">
            <a:defRPr sz="2000"/>
          </a:lvl6pPr>
          <a:lvl7pPr marL="1371600" indent="-228600" algn="l">
            <a:defRPr sz="2000"/>
          </a:lvl7pPr>
          <a:lvl8pPr marL="1600200" indent="-228600" algn="l">
            <a:defRPr sz="2000"/>
          </a:lvl8pPr>
          <a:lvl9pPr marL="1828800" indent="-228600" algn="l">
            <a:defRPr sz="2000"/>
          </a:lvl9pPr>
        </a:lstStyle>
        <a:p>
          <a:pPr lvl="0">
            <a:lnSpc>
              <a:spcPct val="100000"/>
            </a:lnSpc>
            <a:spcBef>
              <a:spcPct val="0"/>
            </a:spcBef>
            <a:spcAft>
              <a:spcPct val="35000"/>
            </a:spcAft>
          </a:pPr>
          <a:r>
            <a:rPr lang="zh-CN" altLang="en-US" sz="2400" dirty="0">
              <a:uFillTx/>
              <a:latin typeface="仿宋" panose="02010609060101010101" charset="-122"/>
              <a:ea typeface="仿宋" panose="02010609060101010101" charset="-122"/>
              <a:cs typeface="宋体" panose="02010600030101010101" pitchFamily="2" charset="-122"/>
              <a:sym typeface="+mn-ea"/>
            </a:rPr>
            <a:t>一是应急管理部门</a:t>
          </a:r>
          <a:endParaRPr lang="zh-CN" altLang="en-US" sz="2400"/>
        </a:p>
      </dsp:txBody>
      <dsp:txXfrm>
        <a:off x="618744" y="9272"/>
        <a:ext cx="8662416" cy="767520"/>
      </dsp:txXfrm>
    </dsp:sp>
    <dsp:sp modelId="{FB20FF5F-D131-4A8A-AEBC-01A2B84D6655}">
      <dsp:nvSpPr>
        <dsp:cNvPr id="8" name="矩形 7"/>
        <dsp:cNvSpPr/>
      </dsp:nvSpPr>
      <dsp:spPr bwMode="white">
        <a:xfrm>
          <a:off x="0" y="2726308"/>
          <a:ext cx="12374880" cy="2540635"/>
        </a:xfrm>
        <a:prstGeom prst="rect">
          <a:avLst/>
        </a:prstGeom>
      </dsp:spPr>
      <dsp:style>
        <a:lnRef idx="2">
          <a:schemeClr val="accent1"/>
        </a:lnRef>
        <a:fillRef idx="1">
          <a:schemeClr val="lt1">
            <a:alpha val="90000"/>
          </a:schemeClr>
        </a:fillRef>
        <a:effectRef idx="0">
          <a:scrgbClr r="0" g="0" b="0"/>
        </a:effectRef>
        <a:fontRef idx="minor"/>
      </dsp:style>
      <dsp:txBody>
        <a:bodyPr vert="horz" wrap="square" lIns="960428" tIns="541528" rIns="960428" bIns="170688" anchor="t"/>
        <a:lstStyle>
          <a:lvl1pPr algn="l">
            <a:defRPr sz="2600"/>
          </a:lvl1pPr>
          <a:lvl2pPr marL="228600" indent="-228600" algn="l">
            <a:defRPr sz="2600"/>
          </a:lvl2pPr>
          <a:lvl3pPr marL="457200" indent="-228600" algn="l">
            <a:defRPr sz="2600"/>
          </a:lvl3pPr>
          <a:lvl4pPr marL="685800" indent="-228600" algn="l">
            <a:defRPr sz="2600"/>
          </a:lvl4pPr>
          <a:lvl5pPr marL="914400" indent="-228600" algn="l">
            <a:defRPr sz="2600"/>
          </a:lvl5pPr>
          <a:lvl6pPr marL="1143000" indent="-228600" algn="l">
            <a:defRPr sz="2600"/>
          </a:lvl6pPr>
          <a:lvl7pPr marL="1371600" indent="-228600" algn="l">
            <a:defRPr sz="2600"/>
          </a:lvl7pPr>
          <a:lvl8pPr marL="1600200" indent="-228600" algn="l">
            <a:defRPr sz="2600"/>
          </a:lvl8pPr>
          <a:lvl9pPr marL="1828800" indent="-228600" algn="l">
            <a:defRPr sz="2600"/>
          </a:lvl9pPr>
        </a:lstStyle>
        <a:p>
          <a:pPr marL="228600" lvl="1" indent="-228600">
            <a:lnSpc>
              <a:spcPct val="100000"/>
            </a:lnSpc>
            <a:spcBef>
              <a:spcPct val="0"/>
            </a:spcBef>
            <a:spcAft>
              <a:spcPct val="15000"/>
            </a:spcAft>
            <a:buChar char="•"/>
          </a:pPr>
          <a:r>
            <a:rPr sz="2400">
              <a:solidFill>
                <a:schemeClr val="dk1"/>
              </a:solidFill>
              <a:latin typeface="仿宋" panose="02010609060101010101" charset="-122"/>
              <a:ea typeface="仿宋" panose="02010609060101010101" charset="-122"/>
              <a:cs typeface="仿宋" panose="02010609060101010101" charset="-122"/>
              <a:sym typeface="+mn-ea"/>
            </a:rPr>
            <a:t>第</a:t>
          </a:r>
          <a:r>
            <a:rPr lang="zh-CN" altLang="en-US" sz="2400" dirty="0">
              <a:solidFill>
                <a:schemeClr val="dk1"/>
              </a:solidFill>
              <a:uFillTx/>
              <a:latin typeface="仿宋" panose="02010609060101010101" charset="-122"/>
              <a:ea typeface="仿宋" panose="02010609060101010101" charset="-122"/>
              <a:cs typeface="仿宋" panose="02010609060101010101" charset="-122"/>
              <a:sym typeface="+mn-ea"/>
            </a:rPr>
            <a:t>十条规定“交通运输、</a:t>
          </a:r>
          <a:r>
            <a:rPr lang="zh-CN" altLang="en-US" sz="2400" b="1" dirty="0">
              <a:solidFill>
                <a:srgbClr val="FF0000"/>
              </a:solidFill>
              <a:uFillTx/>
              <a:latin typeface="仿宋" panose="02010609060101010101" charset="-122"/>
              <a:ea typeface="仿宋" panose="02010609060101010101" charset="-122"/>
              <a:cs typeface="仿宋" panose="02010609060101010101" charset="-122"/>
              <a:sym typeface="+mn-ea"/>
            </a:rPr>
            <a:t>住房和城乡建设</a:t>
          </a:r>
          <a:r>
            <a:rPr lang="zh-CN" altLang="en-US" sz="2400" dirty="0">
              <a:solidFill>
                <a:schemeClr val="dk1"/>
              </a:solidFill>
              <a:uFillTx/>
              <a:latin typeface="仿宋" panose="02010609060101010101" charset="-122"/>
              <a:ea typeface="仿宋" panose="02010609060101010101" charset="-122"/>
              <a:cs typeface="仿宋" panose="02010609060101010101" charset="-122"/>
              <a:sym typeface="+mn-ea"/>
            </a:rPr>
            <a:t>、水利、民航等有关部门依照本法和其他有关法律、行政法规的规定，在各自的职责范围内对有关行业、领域的安全生产工作实施监督管理”。这些部门一般称之为行业领域的主管部门，</a:t>
          </a:r>
          <a:r>
            <a:rPr lang="zh-CN" altLang="en-US" sz="2400" b="1" dirty="0">
              <a:solidFill>
                <a:srgbClr val="FF0000"/>
              </a:solidFill>
              <a:uFillTx/>
              <a:latin typeface="仿宋" panose="02010609060101010101" charset="-122"/>
              <a:ea typeface="仿宋" panose="02010609060101010101" charset="-122"/>
              <a:cs typeface="仿宋" panose="02010609060101010101" charset="-122"/>
              <a:sym typeface="+mn-ea"/>
            </a:rPr>
            <a:t>要求在其管业务和生产经营活动时候，必须管安全。</a:t>
          </a:r>
          <a:r>
            <a:rPr lang="zh-CN" altLang="en-US" sz="2400" dirty="0">
              <a:solidFill>
                <a:schemeClr val="dk1"/>
              </a:solidFill>
              <a:uFillTx/>
              <a:latin typeface="仿宋" panose="02010609060101010101" charset="-122"/>
              <a:ea typeface="仿宋" panose="02010609060101010101" charset="-122"/>
              <a:cs typeface="仿宋" panose="02010609060101010101" charset="-122"/>
              <a:sym typeface="+mn-ea"/>
            </a:rPr>
            <a:t>两类部门统称为负有安全生产监督管理职责的部门。</a:t>
          </a:r>
          <a:r>
            <a:rPr lang="zh-CN" altLang="en-US" sz="2400" dirty="0">
              <a:solidFill>
                <a:schemeClr val="dk1"/>
              </a:solidFill>
              <a:uFillTx/>
              <a:latin typeface="仿宋" panose="02010609060101010101" charset="-122"/>
              <a:ea typeface="仿宋" panose="02010609060101010101" charset="-122"/>
              <a:cs typeface="宋体" panose="02010600030101010101" pitchFamily="2" charset="-122"/>
              <a:sym typeface="+mn-ea"/>
            </a:rPr>
            <a:t> </a:t>
          </a:r>
          <a:endParaRPr lang="zh-CN" altLang="en-US" sz="2400" dirty="0">
            <a:solidFill>
              <a:schemeClr val="dk1"/>
            </a:solidFill>
            <a:uFillTx/>
            <a:latin typeface="仿宋" panose="02010609060101010101" charset="-122"/>
            <a:ea typeface="仿宋" panose="02010609060101010101" charset="-122"/>
            <a:cs typeface="宋体" panose="02010600030101010101" pitchFamily="2" charset="-122"/>
          </a:endParaRPr>
        </a:p>
      </dsp:txBody>
      <dsp:txXfrm>
        <a:off x="0" y="2726308"/>
        <a:ext cx="12374880" cy="2540635"/>
      </dsp:txXfrm>
    </dsp:sp>
    <dsp:sp modelId="{DD07B078-3354-4F1B-9438-E4F95C4B43A6}">
      <dsp:nvSpPr>
        <dsp:cNvPr id="7" name="圆角矩形 6"/>
        <dsp:cNvSpPr/>
      </dsp:nvSpPr>
      <dsp:spPr bwMode="white">
        <a:xfrm>
          <a:off x="618744" y="2342548"/>
          <a:ext cx="8662416" cy="76752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327418" tIns="0" rIns="327418" bIns="0" anchor="ctr"/>
        <a:lstStyle>
          <a:lvl1pPr algn="l">
            <a:defRPr sz="2600"/>
          </a:lvl1pPr>
          <a:lvl2pPr marL="228600" indent="-228600" algn="l">
            <a:defRPr sz="2000"/>
          </a:lvl2pPr>
          <a:lvl3pPr marL="457200" indent="-228600" algn="l">
            <a:defRPr sz="2000"/>
          </a:lvl3pPr>
          <a:lvl4pPr marL="685800" indent="-228600" algn="l">
            <a:defRPr sz="2000"/>
          </a:lvl4pPr>
          <a:lvl5pPr marL="914400" indent="-228600" algn="l">
            <a:defRPr sz="2000"/>
          </a:lvl5pPr>
          <a:lvl6pPr marL="1143000" indent="-228600" algn="l">
            <a:defRPr sz="2000"/>
          </a:lvl6pPr>
          <a:lvl7pPr marL="1371600" indent="-228600" algn="l">
            <a:defRPr sz="2000"/>
          </a:lvl7pPr>
          <a:lvl8pPr marL="1600200" indent="-228600" algn="l">
            <a:defRPr sz="2000"/>
          </a:lvl8pPr>
          <a:lvl9pPr marL="1828800" indent="-228600" algn="l">
            <a:defRPr sz="2000"/>
          </a:lvl9pPr>
        </a:lstStyle>
        <a:p>
          <a:pPr lvl="0">
            <a:lnSpc>
              <a:spcPct val="100000"/>
            </a:lnSpc>
            <a:spcBef>
              <a:spcPct val="0"/>
            </a:spcBef>
            <a:spcAft>
              <a:spcPct val="35000"/>
            </a:spcAft>
          </a:pPr>
          <a:r>
            <a:rPr sz="2200">
              <a:latin typeface="仿宋" panose="02010609060101010101" charset="-122"/>
              <a:ea typeface="仿宋" panose="02010609060101010101" charset="-122"/>
              <a:sym typeface="+mn-ea"/>
            </a:rPr>
            <a:t>二</a:t>
          </a:r>
          <a:r>
            <a:rPr lang="zh-CN" altLang="en-US" sz="2400" dirty="0">
              <a:uFillTx/>
              <a:latin typeface="仿宋" panose="02010609060101010101" charset="-122"/>
              <a:ea typeface="仿宋" panose="02010609060101010101" charset="-122"/>
              <a:cs typeface="宋体" panose="02010600030101010101" pitchFamily="2" charset="-122"/>
              <a:sym typeface="+mn-ea"/>
            </a:rPr>
            <a:t>是其他行业领域主管部门（称之为有关部门）</a:t>
          </a:r>
          <a:endParaRPr lang="zh-CN" altLang="en-US" sz="2400" dirty="0">
            <a:uFillTx/>
            <a:latin typeface="仿宋" panose="02010609060101010101" charset="-122"/>
            <a:ea typeface="仿宋" panose="02010609060101010101" charset="-122"/>
            <a:cs typeface="宋体" panose="02010600030101010101" pitchFamily="2" charset="-122"/>
          </a:endParaRPr>
        </a:p>
      </dsp:txBody>
      <dsp:txXfrm>
        <a:off x="618744" y="2342548"/>
        <a:ext cx="8662416" cy="767520"/>
      </dsp:txXfrm>
    </dsp:sp>
    <dsp:sp modelId="{58B158CB-C1D2-4676-88E6-6B3937A00A96}">
      <dsp:nvSpPr>
        <dsp:cNvPr id="3" name="矩形 2" hidden="1"/>
        <dsp:cNvSpPr/>
      </dsp:nvSpPr>
      <dsp:spPr>
        <a:xfrm>
          <a:off x="0" y="9272"/>
          <a:ext cx="618744" cy="767520"/>
        </a:xfrm>
        <a:prstGeom prst="rect">
          <a:avLst/>
        </a:prstGeom>
      </dsp:spPr>
      <dsp:txXfrm>
        <a:off x="0" y="9272"/>
        <a:ext cx="618744" cy="767520"/>
      </dsp:txXfrm>
    </dsp:sp>
    <dsp:sp modelId="{AEA4B341-6C57-43B8-BC42-9813D43D1335}">
      <dsp:nvSpPr>
        <dsp:cNvPr id="6" name="矩形 5" hidden="1"/>
        <dsp:cNvSpPr/>
      </dsp:nvSpPr>
      <dsp:spPr>
        <a:xfrm>
          <a:off x="0" y="2342548"/>
          <a:ext cx="618744" cy="767520"/>
        </a:xfrm>
        <a:prstGeom prst="rect">
          <a:avLst/>
        </a:prstGeom>
      </dsp:spPr>
      <dsp:txXfrm>
        <a:off x="0" y="2342548"/>
        <a:ext cx="618744" cy="767520"/>
      </dsp:txXfrm>
    </dsp:sp>
  </dsp:spTree>
</dsp:drawing>
</file>

<file path=ppt/diagrams/drawing17.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2374880" cy="5276215"/>
        <a:chOff x="0" y="0"/>
        <a:chExt cx="12374880" cy="5276215"/>
      </a:xfrm>
    </dsp:grpSpPr>
    <dsp:sp modelId="{1F055725-8984-42CB-98CB-8E7728DD5EAB}">
      <dsp:nvSpPr>
        <dsp:cNvPr id="5" name="矩形 4"/>
        <dsp:cNvSpPr/>
      </dsp:nvSpPr>
      <dsp:spPr bwMode="white">
        <a:xfrm>
          <a:off x="0" y="393032"/>
          <a:ext cx="12374880" cy="1809115"/>
        </a:xfrm>
        <a:prstGeom prst="rect">
          <a:avLst/>
        </a:prstGeom>
      </dsp:spPr>
      <dsp:style>
        <a:lnRef idx="2">
          <a:schemeClr val="accent1"/>
        </a:lnRef>
        <a:fillRef idx="1">
          <a:schemeClr val="lt1">
            <a:alpha val="90000"/>
          </a:schemeClr>
        </a:fillRef>
        <a:effectRef idx="0">
          <a:scrgbClr r="0" g="0" b="0"/>
        </a:effectRef>
        <a:fontRef idx="minor"/>
      </dsp:style>
      <dsp:txBody>
        <a:bodyPr vert="horz" wrap="square" lIns="960428" tIns="541528" rIns="960428" bIns="170688" anchor="t"/>
        <a:lstStyle>
          <a:lvl1pPr algn="l">
            <a:defRPr sz="2600"/>
          </a:lvl1pPr>
          <a:lvl2pPr marL="228600" indent="-228600" algn="l">
            <a:defRPr sz="2600"/>
          </a:lvl2pPr>
          <a:lvl3pPr marL="457200" indent="-228600" algn="l">
            <a:defRPr sz="2600"/>
          </a:lvl3pPr>
          <a:lvl4pPr marL="685800" indent="-228600" algn="l">
            <a:defRPr sz="2600"/>
          </a:lvl4pPr>
          <a:lvl5pPr marL="914400" indent="-228600" algn="l">
            <a:defRPr sz="2600"/>
          </a:lvl5pPr>
          <a:lvl6pPr marL="1143000" indent="-228600" algn="l">
            <a:defRPr sz="2600"/>
          </a:lvl6pPr>
          <a:lvl7pPr marL="1371600" indent="-228600" algn="l">
            <a:defRPr sz="2600"/>
          </a:lvl7pPr>
          <a:lvl8pPr marL="1600200" indent="-228600" algn="l">
            <a:defRPr sz="2600"/>
          </a:lvl8pPr>
          <a:lvl9pPr marL="1828800" indent="-228600" algn="l">
            <a:defRPr sz="2600"/>
          </a:lvl9pPr>
        </a:lstStyle>
        <a:p>
          <a:pPr marL="228600" lvl="1" indent="-228600">
            <a:lnSpc>
              <a:spcPct val="100000"/>
            </a:lnSpc>
            <a:spcBef>
              <a:spcPct val="0"/>
            </a:spcBef>
            <a:spcAft>
              <a:spcPct val="15000"/>
            </a:spcAft>
            <a:buChar char="•"/>
          </a:pPr>
          <a:r>
            <a:rPr sz="2400">
              <a:solidFill>
                <a:schemeClr val="dk1"/>
              </a:solidFill>
              <a:latin typeface="仿宋" panose="02010609060101010101" charset="-122"/>
              <a:ea typeface="仿宋" panose="02010609060101010101" charset="-122"/>
              <a:cs typeface="仿宋" panose="02010609060101010101" charset="-122"/>
              <a:sym typeface="+mn-ea"/>
            </a:rPr>
            <a:t>第</a:t>
          </a:r>
          <a:r>
            <a:rPr lang="zh-CN" altLang="en-US" sz="2400" dirty="0">
              <a:solidFill>
                <a:schemeClr val="dk1"/>
              </a:solidFill>
              <a:uFillTx/>
              <a:latin typeface="仿宋" panose="02010609060101010101" charset="-122"/>
              <a:ea typeface="仿宋" panose="02010609060101010101" charset="-122"/>
              <a:cs typeface="仿宋" panose="02010609060101010101" charset="-122"/>
              <a:sym typeface="+mn-ea"/>
            </a:rPr>
            <a:t>十条规定负责“综合监督管理”，部分行业直接监管职责。直接监管的行业，比如冶金、有色、建材、轻工、纺织、机械、烟草、商贸这八大行业，还有危化品、烟花爆竹等，这都是应急管理部直接监管的。</a:t>
          </a:r>
          <a:endParaRPr lang="zh-CN" altLang="en-US" sz="2400" dirty="0">
            <a:solidFill>
              <a:schemeClr val="dk1"/>
            </a:solidFill>
            <a:uFillTx/>
            <a:latin typeface="仿宋" panose="02010609060101010101" charset="-122"/>
            <a:ea typeface="仿宋" panose="02010609060101010101" charset="-122"/>
            <a:cs typeface="仿宋" panose="02010609060101010101" charset="-122"/>
            <a:sym typeface="+mn-ea"/>
          </a:endParaRPr>
        </a:p>
      </dsp:txBody>
      <dsp:txXfrm>
        <a:off x="0" y="393032"/>
        <a:ext cx="12374880" cy="1809115"/>
      </dsp:txXfrm>
    </dsp:sp>
    <dsp:sp modelId="{D0971512-D8E1-4E4B-89F4-FF2EB164C196}">
      <dsp:nvSpPr>
        <dsp:cNvPr id="4" name="圆角矩形 3"/>
        <dsp:cNvSpPr/>
      </dsp:nvSpPr>
      <dsp:spPr bwMode="white">
        <a:xfrm>
          <a:off x="618744" y="9272"/>
          <a:ext cx="8662416" cy="76752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327418" tIns="0" rIns="327418" bIns="0" anchor="ctr"/>
        <a:lstStyle>
          <a:lvl1pPr algn="l">
            <a:defRPr sz="2600"/>
          </a:lvl1pPr>
          <a:lvl2pPr marL="228600" indent="-228600" algn="l">
            <a:defRPr sz="2000"/>
          </a:lvl2pPr>
          <a:lvl3pPr marL="457200" indent="-228600" algn="l">
            <a:defRPr sz="2000"/>
          </a:lvl3pPr>
          <a:lvl4pPr marL="685800" indent="-228600" algn="l">
            <a:defRPr sz="2000"/>
          </a:lvl4pPr>
          <a:lvl5pPr marL="914400" indent="-228600" algn="l">
            <a:defRPr sz="2000"/>
          </a:lvl5pPr>
          <a:lvl6pPr marL="1143000" indent="-228600" algn="l">
            <a:defRPr sz="2000"/>
          </a:lvl6pPr>
          <a:lvl7pPr marL="1371600" indent="-228600" algn="l">
            <a:defRPr sz="2000"/>
          </a:lvl7pPr>
          <a:lvl8pPr marL="1600200" indent="-228600" algn="l">
            <a:defRPr sz="2000"/>
          </a:lvl8pPr>
          <a:lvl9pPr marL="1828800" indent="-228600" algn="l">
            <a:defRPr sz="2000"/>
          </a:lvl9pPr>
        </a:lstStyle>
        <a:p>
          <a:pPr lvl="0">
            <a:lnSpc>
              <a:spcPct val="100000"/>
            </a:lnSpc>
            <a:spcBef>
              <a:spcPct val="0"/>
            </a:spcBef>
            <a:spcAft>
              <a:spcPct val="35000"/>
            </a:spcAft>
          </a:pPr>
          <a:r>
            <a:rPr lang="zh-CN" altLang="en-US" sz="2400" dirty="0">
              <a:uFillTx/>
              <a:latin typeface="仿宋" panose="02010609060101010101" charset="-122"/>
              <a:ea typeface="仿宋" panose="02010609060101010101" charset="-122"/>
              <a:cs typeface="宋体" panose="02010600030101010101" pitchFamily="2" charset="-122"/>
              <a:sym typeface="+mn-ea"/>
            </a:rPr>
            <a:t>一是应急管理部门</a:t>
          </a:r>
          <a:endParaRPr lang="zh-CN" altLang="en-US" sz="2400"/>
        </a:p>
      </dsp:txBody>
      <dsp:txXfrm>
        <a:off x="618744" y="9272"/>
        <a:ext cx="8662416" cy="767520"/>
      </dsp:txXfrm>
    </dsp:sp>
    <dsp:sp modelId="{FB20FF5F-D131-4A8A-AEBC-01A2B84D6655}">
      <dsp:nvSpPr>
        <dsp:cNvPr id="8" name="矩形 7"/>
        <dsp:cNvSpPr/>
      </dsp:nvSpPr>
      <dsp:spPr bwMode="white">
        <a:xfrm>
          <a:off x="0" y="2726308"/>
          <a:ext cx="12374880" cy="2540635"/>
        </a:xfrm>
        <a:prstGeom prst="rect">
          <a:avLst/>
        </a:prstGeom>
      </dsp:spPr>
      <dsp:style>
        <a:lnRef idx="2">
          <a:schemeClr val="accent1"/>
        </a:lnRef>
        <a:fillRef idx="1">
          <a:schemeClr val="lt1">
            <a:alpha val="90000"/>
          </a:schemeClr>
        </a:fillRef>
        <a:effectRef idx="0">
          <a:scrgbClr r="0" g="0" b="0"/>
        </a:effectRef>
        <a:fontRef idx="minor"/>
      </dsp:style>
      <dsp:txBody>
        <a:bodyPr vert="horz" wrap="square" lIns="960428" tIns="541528" rIns="960428" bIns="170688" anchor="t"/>
        <a:lstStyle>
          <a:lvl1pPr algn="l">
            <a:defRPr sz="2600"/>
          </a:lvl1pPr>
          <a:lvl2pPr marL="228600" indent="-228600" algn="l">
            <a:defRPr sz="2600"/>
          </a:lvl2pPr>
          <a:lvl3pPr marL="457200" indent="-228600" algn="l">
            <a:defRPr sz="2600"/>
          </a:lvl3pPr>
          <a:lvl4pPr marL="685800" indent="-228600" algn="l">
            <a:defRPr sz="2600"/>
          </a:lvl4pPr>
          <a:lvl5pPr marL="914400" indent="-228600" algn="l">
            <a:defRPr sz="2600"/>
          </a:lvl5pPr>
          <a:lvl6pPr marL="1143000" indent="-228600" algn="l">
            <a:defRPr sz="2600"/>
          </a:lvl6pPr>
          <a:lvl7pPr marL="1371600" indent="-228600" algn="l">
            <a:defRPr sz="2600"/>
          </a:lvl7pPr>
          <a:lvl8pPr marL="1600200" indent="-228600" algn="l">
            <a:defRPr sz="2600"/>
          </a:lvl8pPr>
          <a:lvl9pPr marL="1828800" indent="-228600" algn="l">
            <a:defRPr sz="2600"/>
          </a:lvl9pPr>
        </a:lstStyle>
        <a:p>
          <a:pPr marL="228600" lvl="1" indent="-228600">
            <a:lnSpc>
              <a:spcPct val="100000"/>
            </a:lnSpc>
            <a:spcBef>
              <a:spcPct val="0"/>
            </a:spcBef>
            <a:spcAft>
              <a:spcPct val="15000"/>
            </a:spcAft>
            <a:buChar char="•"/>
          </a:pPr>
          <a:r>
            <a:rPr sz="2400">
              <a:solidFill>
                <a:schemeClr val="dk1"/>
              </a:solidFill>
              <a:latin typeface="仿宋" panose="02010609060101010101" charset="-122"/>
              <a:ea typeface="仿宋" panose="02010609060101010101" charset="-122"/>
              <a:cs typeface="仿宋" panose="02010609060101010101" charset="-122"/>
              <a:sym typeface="+mn-ea"/>
            </a:rPr>
            <a:t>第</a:t>
          </a:r>
          <a:r>
            <a:rPr lang="zh-CN" altLang="en-US" sz="2400" dirty="0">
              <a:solidFill>
                <a:schemeClr val="dk1"/>
              </a:solidFill>
              <a:uFillTx/>
              <a:latin typeface="仿宋" panose="02010609060101010101" charset="-122"/>
              <a:ea typeface="仿宋" panose="02010609060101010101" charset="-122"/>
              <a:cs typeface="仿宋" panose="02010609060101010101" charset="-122"/>
              <a:sym typeface="+mn-ea"/>
            </a:rPr>
            <a:t>十条规定“交通运输、</a:t>
          </a:r>
          <a:r>
            <a:rPr lang="zh-CN" altLang="en-US" sz="2400" b="1" dirty="0">
              <a:solidFill>
                <a:srgbClr val="FF0000"/>
              </a:solidFill>
              <a:uFillTx/>
              <a:latin typeface="仿宋" panose="02010609060101010101" charset="-122"/>
              <a:ea typeface="仿宋" panose="02010609060101010101" charset="-122"/>
              <a:cs typeface="仿宋" panose="02010609060101010101" charset="-122"/>
              <a:sym typeface="+mn-ea"/>
            </a:rPr>
            <a:t>住房和城乡建设</a:t>
          </a:r>
          <a:r>
            <a:rPr lang="zh-CN" altLang="en-US" sz="2400" dirty="0">
              <a:solidFill>
                <a:schemeClr val="dk1"/>
              </a:solidFill>
              <a:uFillTx/>
              <a:latin typeface="仿宋" panose="02010609060101010101" charset="-122"/>
              <a:ea typeface="仿宋" panose="02010609060101010101" charset="-122"/>
              <a:cs typeface="仿宋" panose="02010609060101010101" charset="-122"/>
              <a:sym typeface="+mn-ea"/>
            </a:rPr>
            <a:t>、水利、民航等有关部门依照本法和其他有关法律、行政法规的规定，在各自的职责范围内对有关行业、领域的安全生产工作实施监督管理”。这些部门一般称之为行业领域的主管部门，</a:t>
          </a:r>
          <a:r>
            <a:rPr lang="zh-CN" altLang="en-US" sz="2400" b="1" dirty="0">
              <a:solidFill>
                <a:srgbClr val="FF0000"/>
              </a:solidFill>
              <a:uFillTx/>
              <a:latin typeface="仿宋" panose="02010609060101010101" charset="-122"/>
              <a:ea typeface="仿宋" panose="02010609060101010101" charset="-122"/>
              <a:cs typeface="仿宋" panose="02010609060101010101" charset="-122"/>
              <a:sym typeface="+mn-ea"/>
            </a:rPr>
            <a:t>要求在其管业务和生产经营活动时候，必须管安全。</a:t>
          </a:r>
          <a:r>
            <a:rPr lang="zh-CN" altLang="en-US" sz="2400" dirty="0">
              <a:solidFill>
                <a:schemeClr val="dk1"/>
              </a:solidFill>
              <a:uFillTx/>
              <a:latin typeface="仿宋" panose="02010609060101010101" charset="-122"/>
              <a:ea typeface="仿宋" panose="02010609060101010101" charset="-122"/>
              <a:cs typeface="仿宋" panose="02010609060101010101" charset="-122"/>
              <a:sym typeface="+mn-ea"/>
            </a:rPr>
            <a:t>两类部门统称为负有安全生产监督管理职责的部门。</a:t>
          </a:r>
          <a:r>
            <a:rPr lang="zh-CN" altLang="en-US" sz="2400" dirty="0">
              <a:solidFill>
                <a:schemeClr val="dk1"/>
              </a:solidFill>
              <a:uFillTx/>
              <a:latin typeface="仿宋" panose="02010609060101010101" charset="-122"/>
              <a:ea typeface="仿宋" panose="02010609060101010101" charset="-122"/>
              <a:cs typeface="宋体" panose="02010600030101010101" pitchFamily="2" charset="-122"/>
              <a:sym typeface="+mn-ea"/>
            </a:rPr>
            <a:t> </a:t>
          </a:r>
          <a:endParaRPr lang="zh-CN" altLang="en-US" sz="2400" dirty="0">
            <a:solidFill>
              <a:schemeClr val="dk1"/>
            </a:solidFill>
            <a:uFillTx/>
            <a:latin typeface="仿宋" panose="02010609060101010101" charset="-122"/>
            <a:ea typeface="仿宋" panose="02010609060101010101" charset="-122"/>
            <a:cs typeface="宋体" panose="02010600030101010101" pitchFamily="2" charset="-122"/>
          </a:endParaRPr>
        </a:p>
      </dsp:txBody>
      <dsp:txXfrm>
        <a:off x="0" y="2726308"/>
        <a:ext cx="12374880" cy="2540635"/>
      </dsp:txXfrm>
    </dsp:sp>
    <dsp:sp modelId="{DD07B078-3354-4F1B-9438-E4F95C4B43A6}">
      <dsp:nvSpPr>
        <dsp:cNvPr id="7" name="圆角矩形 6"/>
        <dsp:cNvSpPr/>
      </dsp:nvSpPr>
      <dsp:spPr bwMode="white">
        <a:xfrm>
          <a:off x="618744" y="2342548"/>
          <a:ext cx="8662416" cy="76752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327418" tIns="0" rIns="327418" bIns="0" anchor="ctr"/>
        <a:lstStyle>
          <a:lvl1pPr algn="l">
            <a:defRPr sz="2600"/>
          </a:lvl1pPr>
          <a:lvl2pPr marL="228600" indent="-228600" algn="l">
            <a:defRPr sz="2000"/>
          </a:lvl2pPr>
          <a:lvl3pPr marL="457200" indent="-228600" algn="l">
            <a:defRPr sz="2000"/>
          </a:lvl3pPr>
          <a:lvl4pPr marL="685800" indent="-228600" algn="l">
            <a:defRPr sz="2000"/>
          </a:lvl4pPr>
          <a:lvl5pPr marL="914400" indent="-228600" algn="l">
            <a:defRPr sz="2000"/>
          </a:lvl5pPr>
          <a:lvl6pPr marL="1143000" indent="-228600" algn="l">
            <a:defRPr sz="2000"/>
          </a:lvl6pPr>
          <a:lvl7pPr marL="1371600" indent="-228600" algn="l">
            <a:defRPr sz="2000"/>
          </a:lvl7pPr>
          <a:lvl8pPr marL="1600200" indent="-228600" algn="l">
            <a:defRPr sz="2000"/>
          </a:lvl8pPr>
          <a:lvl9pPr marL="1828800" indent="-228600" algn="l">
            <a:defRPr sz="2000"/>
          </a:lvl9pPr>
        </a:lstStyle>
        <a:p>
          <a:pPr lvl="0">
            <a:lnSpc>
              <a:spcPct val="100000"/>
            </a:lnSpc>
            <a:spcBef>
              <a:spcPct val="0"/>
            </a:spcBef>
            <a:spcAft>
              <a:spcPct val="35000"/>
            </a:spcAft>
          </a:pPr>
          <a:r>
            <a:rPr sz="2200">
              <a:latin typeface="仿宋" panose="02010609060101010101" charset="-122"/>
              <a:ea typeface="仿宋" panose="02010609060101010101" charset="-122"/>
              <a:sym typeface="+mn-ea"/>
            </a:rPr>
            <a:t>二</a:t>
          </a:r>
          <a:r>
            <a:rPr lang="zh-CN" altLang="en-US" sz="2400" dirty="0">
              <a:uFillTx/>
              <a:latin typeface="仿宋" panose="02010609060101010101" charset="-122"/>
              <a:ea typeface="仿宋" panose="02010609060101010101" charset="-122"/>
              <a:cs typeface="宋体" panose="02010600030101010101" pitchFamily="2" charset="-122"/>
              <a:sym typeface="+mn-ea"/>
            </a:rPr>
            <a:t>是其他行业领域主管部门（称之为有关部门）</a:t>
          </a:r>
          <a:endParaRPr lang="zh-CN" altLang="en-US" sz="2400" dirty="0">
            <a:uFillTx/>
            <a:latin typeface="仿宋" panose="02010609060101010101" charset="-122"/>
            <a:ea typeface="仿宋" panose="02010609060101010101" charset="-122"/>
            <a:cs typeface="宋体" panose="02010600030101010101" pitchFamily="2" charset="-122"/>
          </a:endParaRPr>
        </a:p>
      </dsp:txBody>
      <dsp:txXfrm>
        <a:off x="618744" y="2342548"/>
        <a:ext cx="8662416" cy="767520"/>
      </dsp:txXfrm>
    </dsp:sp>
    <dsp:sp modelId="{58B158CB-C1D2-4676-88E6-6B3937A00A96}">
      <dsp:nvSpPr>
        <dsp:cNvPr id="3" name="矩形 2" hidden="1"/>
        <dsp:cNvSpPr/>
      </dsp:nvSpPr>
      <dsp:spPr>
        <a:xfrm>
          <a:off x="0" y="9272"/>
          <a:ext cx="618744" cy="767520"/>
        </a:xfrm>
        <a:prstGeom prst="rect">
          <a:avLst/>
        </a:prstGeom>
      </dsp:spPr>
      <dsp:txXfrm>
        <a:off x="0" y="9272"/>
        <a:ext cx="618744" cy="767520"/>
      </dsp:txXfrm>
    </dsp:sp>
    <dsp:sp modelId="{AEA4B341-6C57-43B8-BC42-9813D43D1335}">
      <dsp:nvSpPr>
        <dsp:cNvPr id="6" name="矩形 5" hidden="1"/>
        <dsp:cNvSpPr/>
      </dsp:nvSpPr>
      <dsp:spPr>
        <a:xfrm>
          <a:off x="0" y="2342548"/>
          <a:ext cx="618744" cy="767520"/>
        </a:xfrm>
        <a:prstGeom prst="rect">
          <a:avLst/>
        </a:prstGeom>
      </dsp:spPr>
      <dsp:txXfrm>
        <a:off x="0" y="2342548"/>
        <a:ext cx="618744" cy="767520"/>
      </dsp:txXfrm>
    </dsp:sp>
  </dsp:spTree>
</dsp:drawing>
</file>

<file path=ppt/diagrams/drawing18.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2051030" cy="4722495"/>
        <a:chOff x="0" y="0"/>
        <a:chExt cx="12051030" cy="4722495"/>
      </a:xfrm>
    </dsp:grpSpPr>
    <dsp:sp modelId="{3E62794C-1607-4733-ADCA-906674A22343}">
      <dsp:nvSpPr>
        <dsp:cNvPr id="3" name="圆角矩形 2"/>
        <dsp:cNvSpPr/>
      </dsp:nvSpPr>
      <dsp:spPr bwMode="white">
        <a:xfrm>
          <a:off x="0" y="313690"/>
          <a:ext cx="12051030" cy="2228215"/>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91439" tIns="91439" rIns="91439" bIns="91439"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zh-CN" altLang="en-US" sz="2400">
              <a:latin typeface="仿宋" panose="02010609060101010101" charset="-122"/>
              <a:ea typeface="仿宋" panose="02010609060101010101" charset="-122"/>
            </a:rPr>
            <a:t>第十二条</a:t>
          </a:r>
          <a:r>
            <a:rPr lang="zh-CN" altLang="en-US" sz="2400">
              <a:latin typeface="仿宋" panose="02010609060101010101" charset="-122"/>
              <a:ea typeface="仿宋" panose="02010609060101010101" charset="-122"/>
            </a:rPr>
            <a:t>：</a:t>
          </a:r>
          <a:r>
            <a:rPr lang="zh-CN" altLang="en-US" sz="2400">
              <a:latin typeface="仿宋" panose="02010609060101010101" charset="-122"/>
              <a:ea typeface="仿宋" panose="02010609060101010101" charset="-122"/>
            </a:rPr>
            <a:t>国务院有关部门按照职责分工负责安全生产强制性国家标准的项目提出、组织起草、征求意见、技术审查。国务院</a:t>
          </a:r>
          <a:r>
            <a:rPr lang="zh-CN" altLang="en-US" sz="2400" b="1">
              <a:solidFill>
                <a:schemeClr val="tx1"/>
              </a:solidFill>
              <a:latin typeface="仿宋" panose="02010609060101010101" charset="-122"/>
              <a:ea typeface="仿宋" panose="02010609060101010101" charset="-122"/>
            </a:rPr>
            <a:t>应急管理部门</a:t>
          </a:r>
          <a:r>
            <a:rPr lang="zh-CN" altLang="en-US" sz="2400" b="1">
              <a:solidFill>
                <a:schemeClr val="tx1"/>
              </a:solidFill>
              <a:latin typeface="仿宋" panose="02010609060101010101" charset="-122"/>
              <a:ea typeface="仿宋" panose="02010609060101010101" charset="-122"/>
            </a:rPr>
            <a:t>统筹</a:t>
          </a:r>
          <a:r>
            <a:rPr lang="zh-CN" altLang="en-US" sz="2400">
              <a:latin typeface="仿宋" panose="02010609060101010101" charset="-122"/>
              <a:ea typeface="仿宋" panose="02010609060101010101" charset="-122"/>
            </a:rPr>
            <a:t>提出安全生产强制性国家标准的立项计划。国务院标准化行政主管部门负责安全生产强制性国家标准的立项、编号、对外通报和授权批准发布工作。国务院标准化行政主管部门、有关部门依据法定职责对安全生产强制性国家标准的实施进行监督检查。</a:t>
          </a:r>
          <a:endParaRPr lang="zh-CN" altLang="en-US" sz="2400">
            <a:latin typeface="仿宋" panose="02010609060101010101" charset="-122"/>
            <a:ea typeface="仿宋" panose="02010609060101010101" charset="-122"/>
          </a:endParaRPr>
        </a:p>
      </dsp:txBody>
      <dsp:txXfrm>
        <a:off x="0" y="313690"/>
        <a:ext cx="12051030" cy="2228215"/>
      </dsp:txXfrm>
    </dsp:sp>
    <dsp:sp modelId="{3B57A0D3-8728-40A5-B79E-F7D5C3A120C7}">
      <dsp:nvSpPr>
        <dsp:cNvPr id="4" name="矩形 3"/>
        <dsp:cNvSpPr/>
      </dsp:nvSpPr>
      <dsp:spPr bwMode="white">
        <a:xfrm>
          <a:off x="0" y="2541905"/>
          <a:ext cx="12051030" cy="1866900"/>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382620" tIns="35560" rIns="199136" bIns="3556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marL="285750" lvl="1" indent="-285750">
            <a:lnSpc>
              <a:spcPct val="100000"/>
            </a:lnSpc>
            <a:spcBef>
              <a:spcPct val="0"/>
            </a:spcBef>
            <a:spcAft>
              <a:spcPct val="20000"/>
            </a:spcAft>
            <a:buChar char="•"/>
          </a:pPr>
          <a:r>
            <a:rPr lang="zh-CN" altLang="en-US" sz="2800" dirty="0">
              <a:solidFill>
                <a:schemeClr val="tx1"/>
              </a:solidFill>
              <a:uFillTx/>
              <a:latin typeface="仿宋" panose="02010609060101010101" charset="-122"/>
              <a:ea typeface="仿宋" panose="02010609060101010101" charset="-122"/>
              <a:cs typeface="宋体" panose="02010600030101010101" pitchFamily="2" charset="-122"/>
              <a:sym typeface="+mn-ea"/>
            </a:rPr>
            <a:t>明确安全生产强制性国家标准的制定程序，与我国标准化体制改革相适应，纠正了目前在标准化工作中政出多门的现象。</a:t>
          </a:r>
          <a:endParaRPr lang="zh-CN" altLang="en-US" sz="2800" dirty="0">
            <a:solidFill>
              <a:schemeClr val="tx1"/>
            </a:solidFill>
            <a:uFillTx/>
            <a:latin typeface="仿宋" panose="02010609060101010101" charset="-122"/>
            <a:ea typeface="仿宋" panose="02010609060101010101" charset="-122"/>
            <a:cs typeface="宋体" panose="02010600030101010101" pitchFamily="2" charset="-122"/>
            <a:sym typeface="+mn-ea"/>
          </a:endParaRPr>
        </a:p>
        <a:p>
          <a:pPr marL="285750" lvl="1" indent="-285750">
            <a:lnSpc>
              <a:spcPct val="100000"/>
            </a:lnSpc>
            <a:spcBef>
              <a:spcPct val="0"/>
            </a:spcBef>
            <a:spcAft>
              <a:spcPct val="20000"/>
            </a:spcAft>
            <a:buChar char="•"/>
          </a:pPr>
          <a:r>
            <a:rPr lang="zh-CN" altLang="en-US" sz="2800" dirty="0">
              <a:solidFill>
                <a:schemeClr val="tx1"/>
              </a:solidFill>
              <a:uFillTx/>
              <a:latin typeface="仿宋" panose="02010609060101010101" charset="-122"/>
              <a:ea typeface="仿宋" panose="02010609060101010101" charset="-122"/>
              <a:cs typeface="宋体" panose="02010600030101010101" pitchFamily="2" charset="-122"/>
              <a:sym typeface="+mn-ea"/>
            </a:rPr>
            <a:t>注意</a:t>
          </a:r>
          <a:r>
            <a:rPr lang="zh-CN" altLang="en-US" sz="2800" dirty="0">
              <a:solidFill>
                <a:schemeClr val="tx1"/>
              </a:solidFill>
              <a:uFillTx/>
              <a:latin typeface="仿宋" panose="02010609060101010101" charset="-122"/>
              <a:ea typeface="仿宋" panose="02010609060101010101" charset="-122"/>
              <a:cs typeface="宋体" panose="02010600030101010101" pitchFamily="2" charset="-122"/>
              <a:sym typeface="+mn-ea"/>
            </a:rPr>
            <a:t>：</a:t>
          </a:r>
          <a:r>
            <a:rPr lang="zh-CN" altLang="en-US" sz="2800" dirty="0">
              <a:solidFill>
                <a:schemeClr val="tx1"/>
              </a:solidFill>
              <a:uFillTx/>
              <a:latin typeface="仿宋" panose="02010609060101010101" charset="-122"/>
              <a:ea typeface="仿宋" panose="02010609060101010101" charset="-122"/>
              <a:cs typeface="宋体" panose="02010600030101010101" pitchFamily="2" charset="-122"/>
              <a:sym typeface="+mn-ea"/>
            </a:rPr>
            <a:t>强制性的国家标准，不包括非强制性国标，也不包括行业标准、团体标准和地方标准。</a:t>
          </a:r>
          <a:endParaRPr lang="zh-CN" altLang="en-US" sz="2800">
            <a:solidFill>
              <a:schemeClr val="tx1"/>
            </a:solidFill>
          </a:endParaRPr>
        </a:p>
      </dsp:txBody>
      <dsp:txXfrm>
        <a:off x="0" y="2541905"/>
        <a:ext cx="12051030" cy="1866900"/>
      </dsp:txXfrm>
    </dsp:sp>
  </dsp:spTree>
</dsp:drawing>
</file>

<file path=ppt/diagrams/drawing19.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1525250" cy="4652010"/>
        <a:chOff x="0" y="0"/>
        <a:chExt cx="11525250" cy="4652010"/>
      </a:xfrm>
    </dsp:grpSpPr>
    <dsp:sp modelId="{7653844C-BDD2-4C9E-B63A-175B83793DF9}">
      <dsp:nvSpPr>
        <dsp:cNvPr id="3" name="直接连接符 2"/>
        <dsp:cNvSpPr/>
      </dsp:nvSpPr>
      <dsp:spPr bwMode="white">
        <a:xfrm>
          <a:off x="0" y="0"/>
          <a:ext cx="11525250" cy="0"/>
        </a:xfrm>
        <a:prstGeom prst="line">
          <a:avLst/>
        </a:prstGeom>
      </dsp:spPr>
      <dsp:style>
        <a:lnRef idx="2">
          <a:schemeClr val="accent1"/>
        </a:lnRef>
        <a:fillRef idx="1">
          <a:schemeClr val="accent1"/>
        </a:fillRef>
        <a:effectRef idx="0">
          <a:scrgbClr r="0" g="0" b="0"/>
        </a:effectRef>
        <a:fontRef idx="minor">
          <a:schemeClr val="lt1"/>
        </a:fontRef>
      </dsp:style>
      <dsp:txXfrm>
        <a:off x="0" y="0"/>
        <a:ext cx="11525250" cy="0"/>
      </dsp:txXfrm>
    </dsp:sp>
    <dsp:sp modelId="{3A17F332-CF75-4F2F-B66E-230323E8FB66}">
      <dsp:nvSpPr>
        <dsp:cNvPr id="4" name="矩形 3"/>
        <dsp:cNvSpPr/>
      </dsp:nvSpPr>
      <dsp:spPr bwMode="white">
        <a:xfrm>
          <a:off x="0" y="0"/>
          <a:ext cx="2305050" cy="4652010"/>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76200" tIns="76200" rIns="76200" bIns="7620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gn="just">
            <a:lnSpc>
              <a:spcPct val="100000"/>
            </a:lnSpc>
            <a:spcBef>
              <a:spcPct val="0"/>
            </a:spcBef>
            <a:spcAft>
              <a:spcPct val="35000"/>
            </a:spcAft>
          </a:pPr>
          <a:endParaRPr lang="zh-CN" altLang="en-US" sz="2000" dirty="0">
            <a:solidFill>
              <a:schemeClr val="bg2"/>
            </a:solidFill>
            <a:uFillTx/>
            <a:latin typeface="仿宋_GB2312" panose="02010609030101010101" charset="-122"/>
            <a:ea typeface="仿宋_GB2312" panose="02010609030101010101" charset="-122"/>
            <a:cs typeface="仿宋_GB2312" panose="02010609030101010101" charset="-122"/>
            <a:sym typeface="+mn-ea"/>
          </a:endParaRPr>
        </a:p>
        <a:p>
          <a:pPr lvl="0" algn="just">
            <a:lnSpc>
              <a:spcPct val="100000"/>
            </a:lnSpc>
            <a:spcBef>
              <a:spcPct val="0"/>
            </a:spcBef>
            <a:spcAft>
              <a:spcPct val="35000"/>
            </a:spcAft>
          </a:pPr>
          <a:endParaRPr lang="zh-CN" altLang="en-US" sz="2000" dirty="0">
            <a:solidFill>
              <a:schemeClr val="bg2"/>
            </a:solidFill>
            <a:uFillTx/>
            <a:latin typeface="仿宋_GB2312" panose="02010609030101010101" charset="-122"/>
            <a:ea typeface="仿宋_GB2312" panose="02010609030101010101" charset="-122"/>
            <a:cs typeface="仿宋_GB2312" panose="02010609030101010101" charset="-122"/>
            <a:sym typeface="+mn-ea"/>
          </a:endParaRPr>
        </a:p>
        <a:p>
          <a:pPr lvl="0" algn="just">
            <a:lnSpc>
              <a:spcPct val="100000"/>
            </a:lnSpc>
            <a:spcBef>
              <a:spcPct val="0"/>
            </a:spcBef>
            <a:spcAft>
              <a:spcPct val="35000"/>
            </a:spcAft>
          </a:pPr>
          <a:r>
            <a:rPr lang="zh-CN" altLang="en-US" sz="2000" dirty="0">
              <a:solidFill>
                <a:schemeClr val="bg2"/>
              </a:solidFill>
              <a:uFillTx/>
              <a:latin typeface="仿宋_GB2312" panose="02010609030101010101" charset="-122"/>
              <a:ea typeface="仿宋_GB2312" panose="02010609030101010101" charset="-122"/>
              <a:cs typeface="仿宋_GB2312" panose="02010609030101010101" charset="-122"/>
              <a:sym typeface="+mn-ea"/>
            </a:rPr>
            <a:t>《中共中央、国务院印发关于推进安全生产领域改革发展的意见》中要求</a:t>
          </a:r>
          <a:r>
            <a:rPr lang="zh-CN" altLang="en-US" sz="2000" b="1" dirty="0">
              <a:solidFill>
                <a:schemeClr val="bg2"/>
              </a:solidFill>
              <a:uFillTx/>
              <a:latin typeface="仿宋_GB2312" panose="02010609030101010101" charset="-122"/>
              <a:ea typeface="仿宋_GB2312" panose="02010609030101010101" charset="-122"/>
              <a:cs typeface="仿宋_GB2312" panose="02010609030101010101" charset="-122"/>
              <a:sym typeface="+mn-ea"/>
            </a:rPr>
            <a:t>“建立事故暴露问题整改督办制度”</a:t>
          </a:r>
          <a:r>
            <a:rPr lang="zh-CN" altLang="en-US" sz="2000" dirty="0">
              <a:solidFill>
                <a:schemeClr val="bg2"/>
              </a:solidFill>
              <a:uFillTx/>
              <a:latin typeface="仿宋_GB2312" panose="02010609030101010101" charset="-122"/>
              <a:ea typeface="仿宋_GB2312" panose="02010609030101010101" charset="-122"/>
              <a:cs typeface="仿宋_GB2312" panose="02010609030101010101" charset="-122"/>
              <a:sym typeface="+mn-ea"/>
            </a:rPr>
            <a:t>，将其写入法律，更有利于该项制度的事实，切实落实整改和防范措施建议，防范同类事故再次发生</a:t>
          </a:r>
          <a:r>
            <a:rPr lang="zh-CN" altLang="en-US" sz="2300" dirty="0">
              <a:solidFill>
                <a:schemeClr val="bg2"/>
              </a:solidFill>
              <a:uFillTx/>
              <a:latin typeface="仿宋" panose="02010609060101010101" charset="-122"/>
              <a:ea typeface="仿宋" panose="02010609060101010101" charset="-122"/>
              <a:cs typeface="宋体" pitchFamily="2" charset="-122"/>
              <a:sym typeface="+mn-ea"/>
            </a:rPr>
            <a:t>。</a:t>
          </a:r>
          <a:endParaRPr lang="zh-CN" altLang="en-US" sz="2300" dirty="0">
            <a:solidFill>
              <a:schemeClr val="bg2"/>
            </a:solidFill>
            <a:uFillTx/>
            <a:latin typeface="仿宋" panose="02010609060101010101" charset="-122"/>
            <a:ea typeface="仿宋" panose="02010609060101010101" charset="-122"/>
            <a:cs typeface="宋体" pitchFamily="2" charset="-122"/>
            <a:sym typeface="+mn-ea"/>
          </a:endParaRPr>
        </a:p>
        <a:p>
          <a:pPr lvl="0" algn="just">
            <a:lnSpc>
              <a:spcPct val="100000"/>
            </a:lnSpc>
            <a:spcBef>
              <a:spcPct val="0"/>
            </a:spcBef>
            <a:spcAft>
              <a:spcPct val="35000"/>
            </a:spcAft>
          </a:pPr>
          <a:endParaRPr lang="zh-CN" altLang="en-US" sz="2000" dirty="0">
            <a:solidFill>
              <a:schemeClr val="bg2"/>
            </a:solidFill>
            <a:uFillTx/>
            <a:latin typeface="仿宋_GB2312" panose="02010609030101010101" charset="-122"/>
            <a:ea typeface="仿宋_GB2312" panose="02010609030101010101" charset="-122"/>
            <a:cs typeface="仿宋_GB2312" panose="02010609030101010101" charset="-122"/>
            <a:sym typeface="+mn-ea"/>
          </a:endParaRPr>
        </a:p>
      </dsp:txBody>
      <dsp:txXfrm>
        <a:off x="0" y="0"/>
        <a:ext cx="2305050" cy="4652010"/>
      </dsp:txXfrm>
    </dsp:sp>
    <dsp:sp modelId="{63E44FC5-9EEE-4797-80DE-F81C39EB2BA3}">
      <dsp:nvSpPr>
        <dsp:cNvPr id="5" name="矩形 4"/>
        <dsp:cNvSpPr/>
      </dsp:nvSpPr>
      <dsp:spPr bwMode="white">
        <a:xfrm>
          <a:off x="2477929" y="72688"/>
          <a:ext cx="9047321" cy="1453753"/>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76200" tIns="76200" rIns="76200" bIns="76200" anchor="t"/>
        <a:lstStyle>
          <a:lvl1pPr algn="l">
            <a:defRPr sz="20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pPr lvl="0" algn="just">
            <a:lnSpc>
              <a:spcPct val="100000"/>
            </a:lnSpc>
            <a:spcBef>
              <a:spcPct val="0"/>
            </a:spcBef>
            <a:spcAft>
              <a:spcPct val="35000"/>
            </a:spcAft>
          </a:pPr>
          <a:r>
            <a:rPr lang="en-US" altLang="zh-CN">
              <a:solidFill>
                <a:schemeClr val="tx1"/>
              </a:solidFill>
              <a:latin typeface="仿宋" panose="02010609060101010101" charset="-122"/>
              <a:ea typeface="仿宋" panose="02010609060101010101" charset="-122"/>
              <a:sym typeface="+mn-ea"/>
            </a:rPr>
            <a:t>    </a:t>
          </a:r>
          <a:r>
            <a:rPr lang="zh-CN" altLang="en-US">
              <a:solidFill>
                <a:schemeClr val="tx1"/>
              </a:solidFill>
              <a:latin typeface="仿宋" panose="02010609060101010101" charset="-122"/>
              <a:ea typeface="仿宋" panose="02010609060101010101" charset="-122"/>
              <a:sym typeface="+mn-ea"/>
            </a:rPr>
            <a:t>事故调查处理应当按照科学严谨、依法依规、实事求是、注重实效的原则，及时、准确地查清事故原因，查明事故性质和责任，评估应急处置工作，总结事故教训，提出整改措施，并对事故责任单位和人员提出处理建议。事故调查报告应当依法及时向社会公布。事故调查和处理的具体办法由国务院制定。</a:t>
          </a:r>
          <a:endParaRPr lang="zh-CN" altLang="en-US">
            <a:solidFill>
              <a:schemeClr val="tx1"/>
            </a:solidFill>
          </a:endParaRPr>
        </a:p>
      </dsp:txBody>
      <dsp:txXfrm>
        <a:off x="2477929" y="72688"/>
        <a:ext cx="9047321" cy="1453753"/>
      </dsp:txXfrm>
    </dsp:sp>
    <dsp:sp modelId="{41290723-F512-4CCE-8805-7EBFC17C077B}">
      <dsp:nvSpPr>
        <dsp:cNvPr id="6" name="直接连接符 5"/>
        <dsp:cNvSpPr/>
      </dsp:nvSpPr>
      <dsp:spPr bwMode="white">
        <a:xfrm>
          <a:off x="2305050" y="1526441"/>
          <a:ext cx="9220200" cy="0"/>
        </a:xfrm>
        <a:prstGeom prst="line">
          <a:avLst/>
        </a:prstGeom>
      </dsp:spPr>
      <dsp:style>
        <a:lnRef idx="2">
          <a:schemeClr val="accent1">
            <a:tint val="50000"/>
          </a:schemeClr>
        </a:lnRef>
        <a:fillRef idx="1">
          <a:schemeClr val="accent1"/>
        </a:fillRef>
        <a:effectRef idx="0">
          <a:scrgbClr r="0" g="0" b="0"/>
        </a:effectRef>
        <a:fontRef idx="minor"/>
      </dsp:style>
      <dsp:txXfrm>
        <a:off x="2305050" y="1526441"/>
        <a:ext cx="9220200" cy="0"/>
      </dsp:txXfrm>
    </dsp:sp>
    <dsp:sp modelId="{4B6BF950-00B4-44A5-8C15-34C8D97692EF}">
      <dsp:nvSpPr>
        <dsp:cNvPr id="7" name="矩形 6"/>
        <dsp:cNvSpPr/>
      </dsp:nvSpPr>
      <dsp:spPr bwMode="white">
        <a:xfrm>
          <a:off x="2477929" y="1599128"/>
          <a:ext cx="9047321" cy="1453753"/>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76200" tIns="76200" rIns="76200" bIns="76200" anchor="t"/>
        <a:lstStyle>
          <a:lvl1pPr algn="l">
            <a:defRPr sz="20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pPr lvl="0" algn="just">
            <a:lnSpc>
              <a:spcPct val="100000"/>
            </a:lnSpc>
            <a:spcBef>
              <a:spcPct val="0"/>
            </a:spcBef>
            <a:spcAft>
              <a:spcPct val="35000"/>
            </a:spcAft>
          </a:pPr>
          <a:r>
            <a:rPr lang="en-US">
              <a:solidFill>
                <a:schemeClr val="tx1"/>
              </a:solidFill>
              <a:latin typeface="仿宋_GB2312" panose="02010609030101010101" charset="-122"/>
              <a:ea typeface="仿宋_GB2312" panose="02010609030101010101" charset="-122"/>
              <a:cs typeface="仿宋_GB2312" panose="02010609030101010101" charset="-122"/>
              <a:sym typeface="+mn-ea"/>
            </a:rPr>
            <a:t>    </a:t>
          </a:r>
          <a:r>
            <a:rPr>
              <a:solidFill>
                <a:schemeClr val="tx1"/>
              </a:solidFill>
              <a:latin typeface="仿宋_GB2312" panose="02010609030101010101" charset="-122"/>
              <a:ea typeface="仿宋_GB2312" panose="02010609030101010101" charset="-122"/>
              <a:cs typeface="仿宋_GB2312" panose="02010609030101010101" charset="-122"/>
              <a:sym typeface="+mn-ea"/>
            </a:rPr>
            <a:t>事</a:t>
          </a:r>
          <a:r>
            <a:rPr lang="zh-CN" altLang="en-US">
              <a:solidFill>
                <a:schemeClr val="tx1"/>
              </a:solidFill>
              <a:latin typeface="仿宋_GB2312" panose="02010609030101010101" charset="-122"/>
              <a:ea typeface="仿宋_GB2312" panose="02010609030101010101" charset="-122"/>
              <a:cs typeface="仿宋_GB2312" panose="02010609030101010101" charset="-122"/>
              <a:sym typeface="+mn-ea"/>
            </a:rPr>
            <a:t>故发生单位应当及时全面落实整改措施，负有安全生产监督管理职责的部门应当加强监督检查</a:t>
          </a:r>
          <a:r>
            <a:rPr>
              <a:solidFill>
                <a:schemeClr val="tx1"/>
              </a:solidFill>
              <a:latin typeface="仿宋_GB2312" panose="02010609030101010101" charset="-122"/>
              <a:ea typeface="仿宋_GB2312" panose="02010609030101010101" charset="-122"/>
              <a:cs typeface="仿宋_GB2312" panose="02010609030101010101" charset="-122"/>
              <a:sym typeface="+mn-ea"/>
            </a:rPr>
            <a:t>。</a:t>
          </a:r>
          <a:endParaRPr lang="zh-CN" altLang="en-US">
            <a:solidFill>
              <a:schemeClr val="tx1"/>
            </a:solidFill>
            <a:latin typeface="仿宋_GB2312" panose="02010609030101010101" charset="-122"/>
            <a:ea typeface="仿宋_GB2312" panose="02010609030101010101" charset="-122"/>
            <a:cs typeface="仿宋_GB2312" panose="02010609030101010101" charset="-122"/>
          </a:endParaRPr>
        </a:p>
      </dsp:txBody>
      <dsp:txXfrm>
        <a:off x="2477929" y="1599128"/>
        <a:ext cx="9047321" cy="1453753"/>
      </dsp:txXfrm>
    </dsp:sp>
    <dsp:sp modelId="{8A3CE341-7BCF-45C6-99BF-5C93DEC138A0}">
      <dsp:nvSpPr>
        <dsp:cNvPr id="8" name="直接连接符 7"/>
        <dsp:cNvSpPr/>
      </dsp:nvSpPr>
      <dsp:spPr bwMode="white">
        <a:xfrm>
          <a:off x="2305050" y="3052882"/>
          <a:ext cx="9220200" cy="0"/>
        </a:xfrm>
        <a:prstGeom prst="line">
          <a:avLst/>
        </a:prstGeom>
      </dsp:spPr>
      <dsp:style>
        <a:lnRef idx="2">
          <a:schemeClr val="accent1">
            <a:tint val="50000"/>
          </a:schemeClr>
        </a:lnRef>
        <a:fillRef idx="1">
          <a:schemeClr val="accent1"/>
        </a:fillRef>
        <a:effectRef idx="0">
          <a:scrgbClr r="0" g="0" b="0"/>
        </a:effectRef>
        <a:fontRef idx="minor"/>
      </dsp:style>
      <dsp:txXfrm>
        <a:off x="2305050" y="3052882"/>
        <a:ext cx="9220200" cy="0"/>
      </dsp:txXfrm>
    </dsp:sp>
    <dsp:sp modelId="{2DBF34BB-3F4A-454D-9FAD-6C9F48575974}">
      <dsp:nvSpPr>
        <dsp:cNvPr id="9" name="矩形 8"/>
        <dsp:cNvSpPr/>
      </dsp:nvSpPr>
      <dsp:spPr bwMode="white">
        <a:xfrm>
          <a:off x="2477929" y="3125569"/>
          <a:ext cx="9047321" cy="1453753"/>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76200" tIns="76200" rIns="76200" bIns="76200" anchor="t"/>
        <a:lstStyle>
          <a:lvl1pPr algn="l">
            <a:defRPr sz="20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pPr lvl="0" algn="just">
            <a:lnSpc>
              <a:spcPct val="100000"/>
            </a:lnSpc>
            <a:spcBef>
              <a:spcPct val="0"/>
            </a:spcBef>
            <a:spcAft>
              <a:spcPct val="35000"/>
            </a:spcAft>
            <a:buNone/>
          </a:pPr>
          <a:r>
            <a:rPr lang="en-US" altLang="zh-CN">
              <a:solidFill>
                <a:schemeClr val="tx1"/>
              </a:solidFill>
              <a:latin typeface="仿宋_GB2312" panose="02010609030101010101" charset="-122"/>
              <a:ea typeface="仿宋_GB2312" panose="02010609030101010101" charset="-122"/>
              <a:sym typeface="+mn-ea"/>
            </a:rPr>
            <a:t>    </a:t>
          </a:r>
          <a:r>
            <a:rPr lang="zh-CN" altLang="en-US">
              <a:solidFill>
                <a:schemeClr val="tx1"/>
              </a:solidFill>
              <a:latin typeface="仿宋_GB2312" panose="02010609030101010101" charset="-122"/>
              <a:ea typeface="仿宋_GB2312" panose="02010609030101010101" charset="-122"/>
              <a:sym typeface="+mn-ea"/>
            </a:rPr>
            <a:t>负责事故调查处理的国务院有关部门和地方人民政府应当在</a:t>
          </a:r>
          <a:r>
            <a:rPr lang="zh-CN" altLang="en-US" b="1">
              <a:solidFill>
                <a:srgbClr val="FF0000"/>
              </a:solidFill>
              <a:effectLst/>
              <a:latin typeface="仿宋_GB2312" panose="02010609030101010101" charset="-122"/>
              <a:ea typeface="仿宋_GB2312" panose="02010609030101010101" charset="-122"/>
              <a:sym typeface="+mn-ea"/>
            </a:rPr>
            <a:t>批复事故调查报告后一年内</a:t>
          </a:r>
          <a:r>
            <a:rPr lang="zh-CN" altLang="en-US">
              <a:solidFill>
                <a:schemeClr val="tx1"/>
              </a:solidFill>
              <a:effectLst/>
              <a:latin typeface="仿宋_GB2312" panose="02010609030101010101" charset="-122"/>
              <a:ea typeface="仿宋_GB2312" panose="02010609030101010101" charset="-122"/>
              <a:sym typeface="+mn-ea"/>
            </a:rPr>
            <a:t>，组织有关部门对事故整改和防范措施落实情况</a:t>
          </a:r>
          <a:r>
            <a:rPr lang="zh-CN" altLang="en-US" b="1">
              <a:solidFill>
                <a:srgbClr val="FF0000"/>
              </a:solidFill>
              <a:effectLst/>
              <a:latin typeface="仿宋_GB2312" panose="02010609030101010101" charset="-122"/>
              <a:ea typeface="仿宋_GB2312" panose="02010609030101010101" charset="-122"/>
              <a:sym typeface="+mn-ea"/>
            </a:rPr>
            <a:t>进行评估</a:t>
          </a:r>
          <a:r>
            <a:rPr lang="zh-CN" altLang="en-US">
              <a:solidFill>
                <a:schemeClr val="tx1"/>
              </a:solidFill>
              <a:effectLst/>
              <a:latin typeface="仿宋_GB2312" panose="02010609030101010101" charset="-122"/>
              <a:ea typeface="仿宋_GB2312" panose="02010609030101010101" charset="-122"/>
              <a:sym typeface="+mn-ea"/>
            </a:rPr>
            <a:t>，并及时向社会公开评估结果；对</a:t>
          </a:r>
          <a:r>
            <a:rPr lang="zh-CN" altLang="en-US" b="1">
              <a:solidFill>
                <a:srgbClr val="FF0000"/>
              </a:solidFill>
              <a:effectLst/>
              <a:latin typeface="仿宋_GB2312" panose="02010609030101010101" charset="-122"/>
              <a:ea typeface="仿宋_GB2312" panose="02010609030101010101" charset="-122"/>
              <a:sym typeface="+mn-ea"/>
            </a:rPr>
            <a:t>不履行职责</a:t>
          </a:r>
          <a:r>
            <a:rPr lang="zh-CN" altLang="en-US">
              <a:solidFill>
                <a:schemeClr val="tx1"/>
              </a:solidFill>
              <a:effectLst/>
              <a:latin typeface="仿宋_GB2312" panose="02010609030101010101" charset="-122"/>
              <a:ea typeface="仿宋_GB2312" panose="02010609030101010101" charset="-122"/>
              <a:sym typeface="+mn-ea"/>
            </a:rPr>
            <a:t>导致事故整改和防范措施没有落实的有关单位和人员，应当按照有关规定</a:t>
          </a:r>
          <a:r>
            <a:rPr lang="zh-CN" altLang="en-US" b="1">
              <a:solidFill>
                <a:srgbClr val="FF0000"/>
              </a:solidFill>
              <a:effectLst/>
              <a:latin typeface="仿宋_GB2312" panose="02010609030101010101" charset="-122"/>
              <a:ea typeface="仿宋_GB2312" panose="02010609030101010101" charset="-122"/>
              <a:sym typeface="+mn-ea"/>
            </a:rPr>
            <a:t>追究责任</a:t>
          </a:r>
          <a:r>
            <a:rPr lang="zh-CN" altLang="en-US">
              <a:solidFill>
                <a:schemeClr val="tx1"/>
              </a:solidFill>
              <a:effectLst/>
              <a:latin typeface="仿宋_GB2312" panose="02010609030101010101" charset="-122"/>
              <a:ea typeface="仿宋_GB2312" panose="02010609030101010101" charset="-122"/>
              <a:sym typeface="+mn-ea"/>
            </a:rPr>
            <a:t>。</a:t>
          </a:r>
          <a:endParaRPr lang="zh-CN" altLang="en-US">
            <a:solidFill>
              <a:schemeClr val="tx1"/>
            </a:solidFill>
            <a:effectLst/>
            <a:latin typeface="仿宋_GB2312" panose="02010609030101010101" charset="-122"/>
            <a:ea typeface="仿宋_GB2312" panose="02010609030101010101" charset="-122"/>
          </a:endParaRPr>
        </a:p>
      </dsp:txBody>
      <dsp:txXfrm>
        <a:off x="2477929" y="3125569"/>
        <a:ext cx="9047321" cy="1453753"/>
      </dsp:txXfrm>
    </dsp:sp>
    <dsp:sp modelId="{5F691AA7-41B2-4E8C-83B5-522F2EAF4EB3}">
      <dsp:nvSpPr>
        <dsp:cNvPr id="10" name="直接连接符 9"/>
        <dsp:cNvSpPr/>
      </dsp:nvSpPr>
      <dsp:spPr bwMode="white">
        <a:xfrm>
          <a:off x="2305050" y="4579322"/>
          <a:ext cx="9220200" cy="0"/>
        </a:xfrm>
        <a:prstGeom prst="line">
          <a:avLst/>
        </a:prstGeom>
      </dsp:spPr>
      <dsp:style>
        <a:lnRef idx="2">
          <a:schemeClr val="accent1">
            <a:tint val="50000"/>
          </a:schemeClr>
        </a:lnRef>
        <a:fillRef idx="1">
          <a:schemeClr val="accent1"/>
        </a:fillRef>
        <a:effectRef idx="0">
          <a:scrgbClr r="0" g="0" b="0"/>
        </a:effectRef>
        <a:fontRef idx="minor"/>
      </dsp:style>
      <dsp:txXfrm>
        <a:off x="2305050" y="4579322"/>
        <a:ext cx="9220200" cy="0"/>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2922250" cy="4268470"/>
        <a:chOff x="0" y="0"/>
        <a:chExt cx="12922250" cy="4268470"/>
      </a:xfrm>
    </dsp:grpSpPr>
    <dsp:sp modelId="{D167D85B-ED5F-4134-9F18-E6B4BAE0C614}">
      <dsp:nvSpPr>
        <dsp:cNvPr id="5" name="矩形 4"/>
        <dsp:cNvSpPr/>
      </dsp:nvSpPr>
      <dsp:spPr bwMode="white">
        <a:xfrm>
          <a:off x="0" y="282007"/>
          <a:ext cx="12922250" cy="932180"/>
        </a:xfrm>
        <a:prstGeom prst="rect">
          <a:avLst/>
        </a:prstGeom>
      </dsp:spPr>
      <dsp:style>
        <a:lnRef idx="2">
          <a:schemeClr val="accent1"/>
        </a:lnRef>
        <a:fillRef idx="1">
          <a:schemeClr val="lt1">
            <a:alpha val="90000"/>
          </a:schemeClr>
        </a:fillRef>
        <a:effectRef idx="0">
          <a:scrgbClr r="0" g="0" b="0"/>
        </a:effectRef>
        <a:fontRef idx="minor"/>
      </dsp:style>
      <dsp:txBody>
        <a:bodyPr vert="horz" wrap="square" lIns="1002910" tIns="395731" rIns="1002910" bIns="170688" anchor="t"/>
        <a:lstStyle>
          <a:lvl1pPr algn="l">
            <a:defRPr sz="1900"/>
          </a:lvl1pPr>
          <a:lvl2pPr marL="171450" indent="-171450" algn="l">
            <a:defRPr sz="1900"/>
          </a:lvl2pPr>
          <a:lvl3pPr marL="342900" indent="-171450" algn="l">
            <a:defRPr sz="1900"/>
          </a:lvl3pPr>
          <a:lvl4pPr marL="514350" indent="-171450" algn="l">
            <a:defRPr sz="1900"/>
          </a:lvl4pPr>
          <a:lvl5pPr marL="685800" indent="-171450" algn="l">
            <a:defRPr sz="1900"/>
          </a:lvl5pPr>
          <a:lvl6pPr marL="857250" indent="-171450" algn="l">
            <a:defRPr sz="1900"/>
          </a:lvl6pPr>
          <a:lvl7pPr marL="1028700" indent="-171450" algn="l">
            <a:defRPr sz="1900"/>
          </a:lvl7pPr>
          <a:lvl8pPr marL="1200150" indent="-171450" algn="l">
            <a:defRPr sz="1900"/>
          </a:lvl8pPr>
          <a:lvl9pPr marL="1371600" indent="-171450" algn="l">
            <a:defRPr sz="1900"/>
          </a:lvl9pPr>
        </a:lstStyle>
        <a:p>
          <a:pPr marL="228600" lvl="1" indent="-228600">
            <a:lnSpc>
              <a:spcPct val="100000"/>
            </a:lnSpc>
            <a:spcBef>
              <a:spcPct val="0"/>
            </a:spcBef>
            <a:spcAft>
              <a:spcPct val="15000"/>
            </a:spcAft>
            <a:buChar char="•"/>
          </a:pPr>
          <a:r>
            <a:rPr sz="2400">
              <a:solidFill>
                <a:schemeClr val="dk1"/>
              </a:solidFill>
              <a:latin typeface="仿宋_GB2312" panose="02010609030101010101" charset="-122"/>
              <a:ea typeface="仿宋_GB2312" panose="02010609030101010101" charset="-122"/>
            </a:rPr>
            <a:t>对安全生产工作作出重大系统性部署，着重解决安全生产体制机制等深层次问题</a:t>
          </a:r>
          <a:r>
            <a:rPr lang="zh-CN" sz="2400">
              <a:solidFill>
                <a:schemeClr val="dk1"/>
              </a:solidFill>
              <a:latin typeface="仿宋_GB2312" panose="02010609030101010101" charset="-122"/>
              <a:ea typeface="仿宋_GB2312" panose="02010609030101010101" charset="-122"/>
            </a:rPr>
            <a:t>。</a:t>
          </a:r>
          <a:endParaRPr lang="zh-CN" sz="2400">
            <a:solidFill>
              <a:schemeClr val="dk1"/>
            </a:solidFill>
            <a:latin typeface="仿宋_GB2312" panose="02010609030101010101" charset="-122"/>
            <a:ea typeface="仿宋_GB2312" panose="02010609030101010101" charset="-122"/>
          </a:endParaRPr>
        </a:p>
      </dsp:txBody>
      <dsp:txXfrm>
        <a:off x="0" y="282007"/>
        <a:ext cx="12922250" cy="932180"/>
      </dsp:txXfrm>
    </dsp:sp>
    <dsp:sp modelId="{2968AA41-C1D3-4EDF-9DB3-378F66B2FD39}">
      <dsp:nvSpPr>
        <dsp:cNvPr id="4" name="圆角矩形 3"/>
        <dsp:cNvSpPr/>
      </dsp:nvSpPr>
      <dsp:spPr bwMode="white">
        <a:xfrm>
          <a:off x="646113" y="1567"/>
          <a:ext cx="9045575" cy="56088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341901" tIns="0" rIns="341901" bIns="0" anchor="ctr"/>
        <a:lstStyle>
          <a:lvl1pPr algn="l">
            <a:defRPr sz="19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a:lnSpc>
              <a:spcPct val="100000"/>
            </a:lnSpc>
            <a:spcBef>
              <a:spcPct val="0"/>
            </a:spcBef>
            <a:spcAft>
              <a:spcPct val="35000"/>
            </a:spcAft>
          </a:pPr>
          <a:r>
            <a:rPr lang="en-US" altLang="zh-CN" sz="2000">
              <a:latin typeface="Times New Roman" panose="02020603050405020304" charset="0"/>
              <a:cs typeface="Times New Roman" panose="02020603050405020304" charset="0"/>
            </a:rPr>
            <a:t>2016</a:t>
          </a:r>
          <a:r>
            <a:rPr lang="zh-CN" altLang="en-US" sz="2000">
              <a:latin typeface="Times New Roman" panose="02020603050405020304" charset="0"/>
              <a:cs typeface="Times New Roman" panose="02020603050405020304" charset="0"/>
            </a:rPr>
            <a:t>年</a:t>
          </a:r>
          <a:r>
            <a:rPr lang="zh-CN" sz="2000"/>
            <a:t>，</a:t>
          </a:r>
          <a:r>
            <a:rPr lang="zh-CN" altLang="en-US" sz="2000"/>
            <a:t>《中共中央、国务院印发关于推进安全生产领域改革发展的意见》</a:t>
          </a:r>
          <a:endParaRPr lang="zh-CN" altLang="en-US" sz="2000"/>
        </a:p>
      </dsp:txBody>
      <dsp:txXfrm>
        <a:off x="646113" y="1567"/>
        <a:ext cx="9045575" cy="560880"/>
      </dsp:txXfrm>
    </dsp:sp>
    <dsp:sp modelId="{6B4B0D2A-F76A-4881-A678-1599A9C1764F}">
      <dsp:nvSpPr>
        <dsp:cNvPr id="8" name="矩形 7"/>
        <dsp:cNvSpPr/>
      </dsp:nvSpPr>
      <dsp:spPr bwMode="white">
        <a:xfrm>
          <a:off x="0" y="1597227"/>
          <a:ext cx="12922250" cy="932180"/>
        </a:xfrm>
        <a:prstGeom prst="rect">
          <a:avLst/>
        </a:prstGeom>
      </dsp:spPr>
      <dsp:style>
        <a:lnRef idx="2">
          <a:schemeClr val="accent1"/>
        </a:lnRef>
        <a:fillRef idx="1">
          <a:schemeClr val="lt1">
            <a:alpha val="90000"/>
          </a:schemeClr>
        </a:fillRef>
        <a:effectRef idx="0">
          <a:scrgbClr r="0" g="0" b="0"/>
        </a:effectRef>
        <a:fontRef idx="minor"/>
      </dsp:style>
      <dsp:txBody>
        <a:bodyPr vert="horz" wrap="square" lIns="1002910" tIns="395731" rIns="1002910" bIns="170688" anchor="t"/>
        <a:lstStyle>
          <a:lvl1pPr algn="l">
            <a:defRPr sz="1900"/>
          </a:lvl1pPr>
          <a:lvl2pPr marL="171450" indent="-171450" algn="l">
            <a:defRPr sz="1900"/>
          </a:lvl2pPr>
          <a:lvl3pPr marL="342900" indent="-171450" algn="l">
            <a:defRPr sz="1900"/>
          </a:lvl3pPr>
          <a:lvl4pPr marL="514350" indent="-171450" algn="l">
            <a:defRPr sz="1900"/>
          </a:lvl4pPr>
          <a:lvl5pPr marL="685800" indent="-171450" algn="l">
            <a:defRPr sz="1900"/>
          </a:lvl5pPr>
          <a:lvl6pPr marL="857250" indent="-171450" algn="l">
            <a:defRPr sz="1900"/>
          </a:lvl6pPr>
          <a:lvl7pPr marL="1028700" indent="-171450" algn="l">
            <a:defRPr sz="1900"/>
          </a:lvl7pPr>
          <a:lvl8pPr marL="1200150" indent="-171450" algn="l">
            <a:defRPr sz="1900"/>
          </a:lvl8pPr>
          <a:lvl9pPr marL="1371600" indent="-171450" algn="l">
            <a:defRPr sz="1900"/>
          </a:lvl9pPr>
        </a:lstStyle>
        <a:p>
          <a:pPr marL="228600" lvl="1" indent="-228600">
            <a:lnSpc>
              <a:spcPct val="100000"/>
            </a:lnSpc>
            <a:spcBef>
              <a:spcPct val="0"/>
            </a:spcBef>
            <a:spcAft>
              <a:spcPct val="15000"/>
            </a:spcAft>
            <a:buChar char="•"/>
          </a:pPr>
          <a:r>
            <a:rPr sz="2400">
              <a:solidFill>
                <a:schemeClr val="dk1"/>
              </a:solidFill>
              <a:latin typeface="仿宋_GB2312" panose="02010609030101010101" charset="-122"/>
              <a:ea typeface="仿宋_GB2312" panose="02010609030101010101" charset="-122"/>
            </a:rPr>
            <a:t>原国家安监总局的职责划入应急管理部，其他有关部门和职责也作了调整</a:t>
          </a:r>
          <a:r>
            <a:rPr lang="zh-CN" sz="2400">
              <a:solidFill>
                <a:schemeClr val="dk1"/>
              </a:solidFill>
              <a:latin typeface="仿宋_GB2312" panose="02010609030101010101" charset="-122"/>
              <a:ea typeface="仿宋_GB2312" panose="02010609030101010101" charset="-122"/>
            </a:rPr>
            <a:t>。</a:t>
          </a:r>
          <a:endParaRPr lang="zh-CN" sz="2400">
            <a:solidFill>
              <a:schemeClr val="dk1"/>
            </a:solidFill>
            <a:latin typeface="仿宋_GB2312" panose="02010609030101010101" charset="-122"/>
            <a:ea typeface="仿宋_GB2312" panose="02010609030101010101" charset="-122"/>
          </a:endParaRPr>
        </a:p>
      </dsp:txBody>
      <dsp:txXfrm>
        <a:off x="0" y="1597227"/>
        <a:ext cx="12922250" cy="932180"/>
      </dsp:txXfrm>
    </dsp:sp>
    <dsp:sp modelId="{48FABA9F-C289-434B-8864-E8FC1B5C2F60}">
      <dsp:nvSpPr>
        <dsp:cNvPr id="7" name="圆角矩形 6"/>
        <dsp:cNvSpPr/>
      </dsp:nvSpPr>
      <dsp:spPr bwMode="white">
        <a:xfrm>
          <a:off x="646113" y="1316787"/>
          <a:ext cx="9045575" cy="56088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341901" tIns="0" rIns="341901" bIns="0" anchor="ctr"/>
        <a:lstStyle>
          <a:lvl1pPr algn="l">
            <a:defRPr sz="19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a:lnSpc>
              <a:spcPct val="100000"/>
            </a:lnSpc>
            <a:spcBef>
              <a:spcPct val="0"/>
            </a:spcBef>
            <a:spcAft>
              <a:spcPct val="35000"/>
            </a:spcAft>
          </a:pPr>
          <a:r>
            <a:rPr lang="en-US" altLang="zh-CN" sz="2000">
              <a:latin typeface="Times New Roman" panose="02020603050405020304" charset="0"/>
              <a:cs typeface="Times New Roman" panose="02020603050405020304" charset="0"/>
            </a:rPr>
            <a:t>2018</a:t>
          </a:r>
          <a:r>
            <a:rPr lang="zh-CN" altLang="en-US" sz="2000">
              <a:latin typeface="Times New Roman" panose="02020603050405020304" charset="0"/>
              <a:cs typeface="Times New Roman" panose="02020603050405020304" charset="0"/>
            </a:rPr>
            <a:t>年，党和国家机构改革</a:t>
          </a:r>
          <a:endParaRPr lang="zh-CN" altLang="en-US" sz="2000">
            <a:latin typeface="Times New Roman" panose="02020603050405020304" charset="0"/>
            <a:cs typeface="Times New Roman" panose="02020603050405020304" charset="0"/>
          </a:endParaRPr>
        </a:p>
      </dsp:txBody>
      <dsp:txXfrm>
        <a:off x="646113" y="1316787"/>
        <a:ext cx="9045575" cy="560880"/>
      </dsp:txXfrm>
    </dsp:sp>
    <dsp:sp modelId="{F2D507D6-5CB7-4C81-896F-18FAF0126329}">
      <dsp:nvSpPr>
        <dsp:cNvPr id="11" name="矩形 10"/>
        <dsp:cNvSpPr/>
      </dsp:nvSpPr>
      <dsp:spPr bwMode="white">
        <a:xfrm>
          <a:off x="0" y="2912448"/>
          <a:ext cx="12922250" cy="1354455"/>
        </a:xfrm>
        <a:prstGeom prst="rect">
          <a:avLst/>
        </a:prstGeom>
      </dsp:spPr>
      <dsp:style>
        <a:lnRef idx="2">
          <a:schemeClr val="accent1"/>
        </a:lnRef>
        <a:fillRef idx="1">
          <a:schemeClr val="lt1">
            <a:alpha val="90000"/>
          </a:schemeClr>
        </a:fillRef>
        <a:effectRef idx="0">
          <a:scrgbClr r="0" g="0" b="0"/>
        </a:effectRef>
        <a:fontRef idx="minor"/>
      </dsp:style>
      <dsp:txBody>
        <a:bodyPr vert="horz" wrap="square" lIns="1002910" tIns="395731" rIns="1002910" bIns="170688" anchor="t"/>
        <a:lstStyle>
          <a:lvl1pPr algn="l">
            <a:defRPr sz="1900"/>
          </a:lvl1pPr>
          <a:lvl2pPr marL="171450" indent="-171450" algn="l">
            <a:defRPr sz="1900"/>
          </a:lvl2pPr>
          <a:lvl3pPr marL="342900" indent="-171450" algn="l">
            <a:defRPr sz="1900"/>
          </a:lvl3pPr>
          <a:lvl4pPr marL="514350" indent="-171450" algn="l">
            <a:defRPr sz="1900"/>
          </a:lvl4pPr>
          <a:lvl5pPr marL="685800" indent="-171450" algn="l">
            <a:defRPr sz="1900"/>
          </a:lvl5pPr>
          <a:lvl6pPr marL="857250" indent="-171450" algn="l">
            <a:defRPr sz="1900"/>
          </a:lvl6pPr>
          <a:lvl7pPr marL="1028700" indent="-171450" algn="l">
            <a:defRPr sz="1900"/>
          </a:lvl7pPr>
          <a:lvl8pPr marL="1200150" indent="-171450" algn="l">
            <a:defRPr sz="1900"/>
          </a:lvl8pPr>
          <a:lvl9pPr marL="1371600" indent="-171450" algn="l">
            <a:defRPr sz="1900"/>
          </a:lvl9pPr>
        </a:lstStyle>
        <a:p>
          <a:pPr marL="228600" lvl="1" indent="-228600">
            <a:lnSpc>
              <a:spcPct val="100000"/>
            </a:lnSpc>
            <a:spcBef>
              <a:spcPct val="0"/>
            </a:spcBef>
            <a:spcAft>
              <a:spcPct val="15000"/>
            </a:spcAft>
            <a:buChar char="•"/>
          </a:pPr>
          <a:r>
            <a:rPr sz="2400">
              <a:solidFill>
                <a:schemeClr val="dk1"/>
              </a:solidFill>
              <a:latin typeface="仿宋_GB2312" panose="02010609030101010101" charset="-122"/>
              <a:ea typeface="仿宋_GB2312" panose="02010609030101010101" charset="-122"/>
            </a:rPr>
            <a:t>完善和落实安全生产责任制，建立公共安全隐患排查和安全预防控制体系；</a:t>
          </a:r>
          <a:endParaRPr sz="2400">
            <a:solidFill>
              <a:schemeClr val="dk1"/>
            </a:solidFill>
            <a:latin typeface="仿宋_GB2312" panose="02010609030101010101" charset="-122"/>
            <a:ea typeface="仿宋_GB2312" panose="02010609030101010101" charset="-122"/>
          </a:endParaRPr>
        </a:p>
        <a:p>
          <a:pPr marL="228600" lvl="1" indent="-228600">
            <a:lnSpc>
              <a:spcPct val="100000"/>
            </a:lnSpc>
            <a:spcBef>
              <a:spcPct val="0"/>
            </a:spcBef>
            <a:spcAft>
              <a:spcPct val="15000"/>
            </a:spcAft>
            <a:buChar char="•"/>
          </a:pPr>
          <a:r>
            <a:rPr sz="2400">
              <a:solidFill>
                <a:schemeClr val="dk1"/>
              </a:solidFill>
              <a:latin typeface="仿宋_GB2312" panose="02010609030101010101" charset="-122"/>
              <a:ea typeface="仿宋_GB2312" panose="02010609030101010101" charset="-122"/>
            </a:rPr>
            <a:t>建立企业全员安全生产责任制度，压实企业安全生产主体责任等</a:t>
          </a:r>
          <a:r>
            <a:rPr lang="zh-CN" sz="2400">
              <a:solidFill>
                <a:schemeClr val="dk1"/>
              </a:solidFill>
              <a:latin typeface="仿宋_GB2312" panose="02010609030101010101" charset="-122"/>
              <a:ea typeface="仿宋_GB2312" panose="02010609030101010101" charset="-122"/>
            </a:rPr>
            <a:t>。</a:t>
          </a:r>
          <a:endParaRPr lang="zh-CN" sz="2400">
            <a:solidFill>
              <a:schemeClr val="dk1"/>
            </a:solidFill>
            <a:latin typeface="仿宋_GB2312" panose="02010609030101010101" charset="-122"/>
            <a:ea typeface="仿宋_GB2312" panose="02010609030101010101" charset="-122"/>
          </a:endParaRPr>
        </a:p>
      </dsp:txBody>
      <dsp:txXfrm>
        <a:off x="0" y="2912448"/>
        <a:ext cx="12922250" cy="1354455"/>
      </dsp:txXfrm>
    </dsp:sp>
    <dsp:sp modelId="{E2F3FA2F-E1C7-4C05-8B05-C32B42A9A930}">
      <dsp:nvSpPr>
        <dsp:cNvPr id="10" name="圆角矩形 9"/>
        <dsp:cNvSpPr/>
      </dsp:nvSpPr>
      <dsp:spPr bwMode="white">
        <a:xfrm>
          <a:off x="646113" y="2632007"/>
          <a:ext cx="9045575" cy="56088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341901" tIns="0" rIns="341901" bIns="0" anchor="ctr"/>
        <a:lstStyle>
          <a:lvl1pPr algn="l">
            <a:defRPr sz="19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a:lnSpc>
              <a:spcPct val="100000"/>
            </a:lnSpc>
            <a:spcBef>
              <a:spcPct val="0"/>
            </a:spcBef>
            <a:spcAft>
              <a:spcPct val="35000"/>
            </a:spcAft>
          </a:pPr>
          <a:r>
            <a:rPr lang="en-US" altLang="zh-CN" sz="2000">
              <a:latin typeface="Times New Roman" panose="02020603050405020304" charset="0"/>
              <a:cs typeface="Times New Roman" panose="02020603050405020304" charset="0"/>
            </a:rPr>
            <a:t>2021</a:t>
          </a:r>
          <a:r>
            <a:rPr lang="zh-CN" altLang="en-US" sz="2000">
              <a:latin typeface="Times New Roman" panose="02020603050405020304" charset="0"/>
              <a:cs typeface="Times New Roman" panose="02020603050405020304" charset="0"/>
            </a:rPr>
            <a:t>年，《国民经济和社会发展第十四个五年规划和2035年远景目标纲要》</a:t>
          </a:r>
          <a:endParaRPr lang="zh-CN" altLang="en-US" sz="2000">
            <a:latin typeface="Times New Roman" panose="02020603050405020304" charset="0"/>
            <a:cs typeface="Times New Roman" panose="02020603050405020304" charset="0"/>
          </a:endParaRPr>
        </a:p>
      </dsp:txBody>
      <dsp:txXfrm>
        <a:off x="646113" y="2632007"/>
        <a:ext cx="9045575" cy="560880"/>
      </dsp:txXfrm>
    </dsp:sp>
    <dsp:sp modelId="{0797CEA2-9F9D-4159-A8DC-2F0D60611F3B}">
      <dsp:nvSpPr>
        <dsp:cNvPr id="3" name="矩形 2" hidden="true"/>
        <dsp:cNvSpPr/>
      </dsp:nvSpPr>
      <dsp:spPr>
        <a:xfrm>
          <a:off x="0" y="1567"/>
          <a:ext cx="646113" cy="560880"/>
        </a:xfrm>
        <a:prstGeom prst="rect">
          <a:avLst/>
        </a:prstGeom>
      </dsp:spPr>
      <dsp:txXfrm>
        <a:off x="0" y="1567"/>
        <a:ext cx="646113" cy="560880"/>
      </dsp:txXfrm>
    </dsp:sp>
    <dsp:sp modelId="{3559B5A5-3E91-49F5-A868-297DBB575668}">
      <dsp:nvSpPr>
        <dsp:cNvPr id="6" name="矩形 5" hidden="true"/>
        <dsp:cNvSpPr/>
      </dsp:nvSpPr>
      <dsp:spPr>
        <a:xfrm>
          <a:off x="0" y="1316787"/>
          <a:ext cx="646113" cy="560880"/>
        </a:xfrm>
        <a:prstGeom prst="rect">
          <a:avLst/>
        </a:prstGeom>
      </dsp:spPr>
      <dsp:txXfrm>
        <a:off x="0" y="1316787"/>
        <a:ext cx="646113" cy="560880"/>
      </dsp:txXfrm>
    </dsp:sp>
    <dsp:sp modelId="{06AA40BB-9886-4B46-8ECB-F4B42996D2E4}">
      <dsp:nvSpPr>
        <dsp:cNvPr id="9" name="矩形 8" hidden="true"/>
        <dsp:cNvSpPr/>
      </dsp:nvSpPr>
      <dsp:spPr>
        <a:xfrm>
          <a:off x="0" y="2632007"/>
          <a:ext cx="646113" cy="560880"/>
        </a:xfrm>
        <a:prstGeom prst="rect">
          <a:avLst/>
        </a:prstGeom>
      </dsp:spPr>
      <dsp:txXfrm>
        <a:off x="0" y="2632007"/>
        <a:ext cx="646113" cy="560880"/>
      </dsp:txXfrm>
    </dsp:sp>
  </dsp:spTree>
</dsp:drawing>
</file>

<file path=ppt/diagrams/drawing20.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2234545" cy="2225675"/>
        <a:chOff x="0" y="0"/>
        <a:chExt cx="12234545" cy="2225675"/>
      </a:xfrm>
    </dsp:grpSpPr>
    <dsp:sp modelId="{1F055725-8984-42CB-98CB-8E7728DD5EAB}">
      <dsp:nvSpPr>
        <dsp:cNvPr id="5" name="矩形 4"/>
        <dsp:cNvSpPr/>
      </dsp:nvSpPr>
      <dsp:spPr bwMode="white">
        <a:xfrm>
          <a:off x="0" y="400160"/>
          <a:ext cx="12234545" cy="1809115"/>
        </a:xfrm>
        <a:prstGeom prst="rect">
          <a:avLst/>
        </a:prstGeom>
      </dsp:spPr>
      <dsp:style>
        <a:lnRef idx="2">
          <a:schemeClr val="accent1"/>
        </a:lnRef>
        <a:fillRef idx="1">
          <a:schemeClr val="lt1">
            <a:alpha val="90000"/>
          </a:schemeClr>
        </a:fillRef>
        <a:effectRef idx="0">
          <a:scrgbClr r="0" g="0" b="0"/>
        </a:effectRef>
        <a:fontRef idx="minor"/>
      </dsp:style>
      <dsp:txBody>
        <a:bodyPr vert="horz" wrap="square" lIns="949536" tIns="541528" rIns="949536" bIns="170688" anchor="t"/>
        <a:lstStyle>
          <a:lvl1pPr algn="l">
            <a:defRPr sz="2600"/>
          </a:lvl1pPr>
          <a:lvl2pPr marL="228600" indent="-228600" algn="l">
            <a:defRPr sz="2600"/>
          </a:lvl2pPr>
          <a:lvl3pPr marL="457200" indent="-228600" algn="l">
            <a:defRPr sz="2600"/>
          </a:lvl3pPr>
          <a:lvl4pPr marL="685800" indent="-228600" algn="l">
            <a:defRPr sz="2600"/>
          </a:lvl4pPr>
          <a:lvl5pPr marL="914400" indent="-228600" algn="l">
            <a:defRPr sz="2600"/>
          </a:lvl5pPr>
          <a:lvl6pPr marL="1143000" indent="-228600" algn="l">
            <a:defRPr sz="2600"/>
          </a:lvl6pPr>
          <a:lvl7pPr marL="1371600" indent="-228600" algn="l">
            <a:defRPr sz="2600"/>
          </a:lvl7pPr>
          <a:lvl8pPr marL="1600200" indent="-228600" algn="l">
            <a:defRPr sz="2600"/>
          </a:lvl8pPr>
          <a:lvl9pPr marL="1828800" indent="-228600" algn="l">
            <a:defRPr sz="2600"/>
          </a:lvl9pPr>
        </a:lstStyle>
        <a:p>
          <a:pPr marL="228600" lvl="1" indent="-228600" algn="just">
            <a:lnSpc>
              <a:spcPct val="100000"/>
            </a:lnSpc>
            <a:spcBef>
              <a:spcPct val="0"/>
            </a:spcBef>
            <a:spcAft>
              <a:spcPct val="15000"/>
            </a:spcAft>
            <a:buChar char="•"/>
          </a:pPr>
          <a:r>
            <a:rPr sz="2400">
              <a:solidFill>
                <a:schemeClr val="dk1"/>
              </a:solidFill>
              <a:latin typeface="仿宋" panose="02010609060101010101" charset="-122"/>
              <a:ea typeface="仿宋" panose="02010609060101010101" charset="-122"/>
            </a:rPr>
            <a:t>因安全生产违法行为造成</a:t>
          </a:r>
          <a:r>
            <a:rPr sz="2400" b="1">
              <a:solidFill>
                <a:schemeClr val="dk1"/>
              </a:solidFill>
              <a:latin typeface="仿宋" panose="02010609060101010101" charset="-122"/>
              <a:ea typeface="仿宋" panose="02010609060101010101" charset="-122"/>
            </a:rPr>
            <a:t>重大事故隐患</a:t>
          </a:r>
          <a:r>
            <a:rPr sz="2400">
              <a:solidFill>
                <a:schemeClr val="dk1"/>
              </a:solidFill>
              <a:latin typeface="仿宋" panose="02010609060101010101" charset="-122"/>
              <a:ea typeface="仿宋" panose="02010609060101010101" charset="-122"/>
            </a:rPr>
            <a:t>或者导致</a:t>
          </a:r>
          <a:r>
            <a:rPr sz="2400" b="1">
              <a:solidFill>
                <a:schemeClr val="dk1"/>
              </a:solidFill>
              <a:latin typeface="仿宋" panose="02010609060101010101" charset="-122"/>
              <a:ea typeface="仿宋" panose="02010609060101010101" charset="-122"/>
            </a:rPr>
            <a:t>重大事故</a:t>
          </a:r>
          <a:r>
            <a:rPr sz="2400">
              <a:solidFill>
                <a:schemeClr val="dk1"/>
              </a:solidFill>
              <a:latin typeface="仿宋" panose="02010609060101010101" charset="-122"/>
              <a:ea typeface="仿宋" panose="02010609060101010101" charset="-122"/>
            </a:rPr>
            <a:t>，致使国家利益或者社会公共利益受到侵害的，</a:t>
          </a:r>
          <a:r>
            <a:rPr sz="2400" b="1">
              <a:solidFill>
                <a:schemeClr val="dk1"/>
              </a:solidFill>
              <a:latin typeface="仿宋" panose="02010609060101010101" charset="-122"/>
              <a:ea typeface="仿宋" panose="02010609060101010101" charset="-122"/>
            </a:rPr>
            <a:t>人民检察院</a:t>
          </a:r>
          <a:r>
            <a:rPr sz="2400">
              <a:solidFill>
                <a:schemeClr val="dk1"/>
              </a:solidFill>
              <a:latin typeface="仿宋" panose="02010609060101010101" charset="-122"/>
              <a:ea typeface="仿宋" panose="02010609060101010101" charset="-122"/>
            </a:rPr>
            <a:t>可以根据民事诉讼法、行政诉讼法的相关规定提起</a:t>
          </a:r>
          <a:r>
            <a:rPr sz="2400" b="1">
              <a:solidFill>
                <a:schemeClr val="dk1"/>
              </a:solidFill>
              <a:latin typeface="仿宋" panose="02010609060101010101" charset="-122"/>
              <a:ea typeface="仿宋" panose="02010609060101010101" charset="-122"/>
            </a:rPr>
            <a:t>公益诉讼</a:t>
          </a:r>
          <a:r>
            <a:rPr sz="2400">
              <a:solidFill>
                <a:schemeClr val="dk1"/>
              </a:solidFill>
              <a:latin typeface="仿宋" panose="02010609060101010101" charset="-122"/>
              <a:ea typeface="仿宋" panose="02010609060101010101" charset="-122"/>
            </a:rPr>
            <a:t>。</a:t>
          </a:r>
          <a:endParaRPr sz="2400">
            <a:solidFill>
              <a:schemeClr val="dk1"/>
            </a:solidFill>
            <a:latin typeface="仿宋" panose="02010609060101010101" charset="-122"/>
            <a:ea typeface="仿宋" panose="02010609060101010101" charset="-122"/>
          </a:endParaRPr>
        </a:p>
      </dsp:txBody>
      <dsp:txXfrm>
        <a:off x="0" y="400160"/>
        <a:ext cx="12234545" cy="1809115"/>
      </dsp:txXfrm>
    </dsp:sp>
    <dsp:sp modelId="{D0971512-D8E1-4E4B-89F4-FF2EB164C196}">
      <dsp:nvSpPr>
        <dsp:cNvPr id="4" name="圆角矩形 3"/>
        <dsp:cNvSpPr/>
      </dsp:nvSpPr>
      <dsp:spPr bwMode="white">
        <a:xfrm>
          <a:off x="611727" y="16400"/>
          <a:ext cx="8564182" cy="76752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323705" tIns="0" rIns="323705" bIns="0" anchor="ctr"/>
        <a:lstStyle>
          <a:lvl1pPr algn="l">
            <a:defRPr sz="2600"/>
          </a:lvl1pPr>
          <a:lvl2pPr marL="228600" indent="-228600" algn="l">
            <a:defRPr sz="2000"/>
          </a:lvl2pPr>
          <a:lvl3pPr marL="457200" indent="-228600" algn="l">
            <a:defRPr sz="2000"/>
          </a:lvl3pPr>
          <a:lvl4pPr marL="685800" indent="-228600" algn="l">
            <a:defRPr sz="2000"/>
          </a:lvl4pPr>
          <a:lvl5pPr marL="914400" indent="-228600" algn="l">
            <a:defRPr sz="2000"/>
          </a:lvl5pPr>
          <a:lvl6pPr marL="1143000" indent="-228600" algn="l">
            <a:defRPr sz="2000"/>
          </a:lvl6pPr>
          <a:lvl7pPr marL="1371600" indent="-228600" algn="l">
            <a:defRPr sz="2000"/>
          </a:lvl7pPr>
          <a:lvl8pPr marL="1600200" indent="-228600" algn="l">
            <a:defRPr sz="2000"/>
          </a:lvl8pPr>
          <a:lvl9pPr marL="1828800" indent="-228600" algn="l">
            <a:defRPr sz="2000"/>
          </a:lvl9pPr>
        </a:lstStyle>
        <a:p>
          <a:pPr lvl="0">
            <a:lnSpc>
              <a:spcPct val="100000"/>
            </a:lnSpc>
            <a:spcBef>
              <a:spcPct val="0"/>
            </a:spcBef>
            <a:spcAft>
              <a:spcPct val="35000"/>
            </a:spcAft>
          </a:pPr>
          <a:r>
            <a:rPr lang="zh-CN" altLang="en-US" sz="2000" dirty="0">
              <a:uFillTx/>
              <a:latin typeface="仿宋" panose="02010609060101010101" charset="-122"/>
              <a:ea typeface="仿宋" panose="02010609060101010101" charset="-122"/>
              <a:cs typeface="宋体" panose="02010600030101010101" pitchFamily="2" charset="-122"/>
              <a:sym typeface="+mn-ea"/>
            </a:rPr>
            <a:t>《中华人民共和国</a:t>
          </a:r>
          <a:r>
            <a:rPr lang="zh-CN" altLang="en-US" sz="2000" dirty="0">
              <a:uFillTx/>
              <a:latin typeface="仿宋" panose="02010609060101010101" charset="-122"/>
              <a:ea typeface="仿宋" panose="02010609060101010101" charset="-122"/>
              <a:cs typeface="宋体" panose="02010600030101010101" pitchFamily="2" charset="-122"/>
              <a:sym typeface="+mn-ea"/>
            </a:rPr>
            <a:t>安全生产法》第七十四条第二款</a:t>
          </a:r>
          <a:endParaRPr lang="zh-CN" altLang="en-US" sz="2000" dirty="0">
            <a:uFillTx/>
            <a:latin typeface="仿宋" panose="02010609060101010101" charset="-122"/>
            <a:ea typeface="仿宋" panose="02010609060101010101" charset="-122"/>
            <a:cs typeface="宋体" panose="02010600030101010101" pitchFamily="2" charset="-122"/>
            <a:sym typeface="+mn-ea"/>
          </a:endParaRPr>
        </a:p>
      </dsp:txBody>
      <dsp:txXfrm>
        <a:off x="611727" y="16400"/>
        <a:ext cx="8564182" cy="767520"/>
      </dsp:txXfrm>
    </dsp:sp>
    <dsp:sp modelId="{58B158CB-C1D2-4676-88E6-6B3937A00A96}">
      <dsp:nvSpPr>
        <dsp:cNvPr id="3" name="矩形 2" hidden="1"/>
        <dsp:cNvSpPr/>
      </dsp:nvSpPr>
      <dsp:spPr>
        <a:xfrm>
          <a:off x="0" y="16400"/>
          <a:ext cx="611727" cy="767520"/>
        </a:xfrm>
        <a:prstGeom prst="rect">
          <a:avLst/>
        </a:prstGeom>
      </dsp:spPr>
      <dsp:txXfrm>
        <a:off x="0" y="16400"/>
        <a:ext cx="611727" cy="767520"/>
      </dsp:txXfrm>
    </dsp:sp>
  </dsp:spTree>
</dsp:drawing>
</file>

<file path=ppt/diagrams/drawing2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296275" cy="5381625"/>
        <a:chOff x="0" y="0"/>
        <a:chExt cx="8296275" cy="5381625"/>
      </a:xfrm>
    </dsp:grpSpPr>
    <dsp:sp modelId="{F3596884-C09F-4C70-900E-D61864BED5F1}">
      <dsp:nvSpPr>
        <dsp:cNvPr id="5" name="空心弧 4"/>
        <dsp:cNvSpPr/>
      </dsp:nvSpPr>
      <dsp:spPr bwMode="white">
        <a:xfrm>
          <a:off x="1796106" y="546888"/>
          <a:ext cx="4704063" cy="4704063"/>
        </a:xfrm>
        <a:prstGeom prst="blockArc">
          <a:avLst>
            <a:gd name="adj1" fmla="val 16199999"/>
            <a:gd name="adj2" fmla="val 20520000"/>
            <a:gd name="adj3" fmla="val 3962"/>
          </a:avLst>
        </a:prstGeom>
      </dsp:spPr>
      <dsp:style>
        <a:lnRef idx="0">
          <a:schemeClr val="accent1">
            <a:tint val="60000"/>
          </a:schemeClr>
        </a:lnRef>
        <a:fillRef idx="1">
          <a:schemeClr val="accent1">
            <a:tint val="60000"/>
          </a:schemeClr>
        </a:fillRef>
        <a:effectRef idx="0">
          <a:scrgbClr r="0" g="0" b="0"/>
        </a:effectRef>
        <a:fontRef idx="minor">
          <a:schemeClr val="lt1"/>
        </a:fontRef>
      </dsp:style>
      <dsp:txXfrm>
        <a:off x="1796106" y="546888"/>
        <a:ext cx="4704063" cy="4704063"/>
      </dsp:txXfrm>
    </dsp:sp>
    <dsp:sp modelId="{15715456-3418-4DF0-AF3A-DA59307B110D}">
      <dsp:nvSpPr>
        <dsp:cNvPr id="7" name="空心弧 6"/>
        <dsp:cNvSpPr/>
      </dsp:nvSpPr>
      <dsp:spPr bwMode="white">
        <a:xfrm>
          <a:off x="1796106" y="546888"/>
          <a:ext cx="4704063" cy="4704063"/>
        </a:xfrm>
        <a:prstGeom prst="blockArc">
          <a:avLst>
            <a:gd name="adj1" fmla="val 20520000"/>
            <a:gd name="adj2" fmla="val 3240000"/>
            <a:gd name="adj3" fmla="val 3962"/>
          </a:avLst>
        </a:prstGeom>
      </dsp:spPr>
      <dsp:style>
        <a:lnRef idx="0">
          <a:schemeClr val="accent1">
            <a:tint val="60000"/>
          </a:schemeClr>
        </a:lnRef>
        <a:fillRef idx="1">
          <a:schemeClr val="accent1">
            <a:tint val="60000"/>
          </a:schemeClr>
        </a:fillRef>
        <a:effectRef idx="0">
          <a:scrgbClr r="0" g="0" b="0"/>
        </a:effectRef>
        <a:fontRef idx="minor">
          <a:schemeClr val="lt1"/>
        </a:fontRef>
      </dsp:style>
      <dsp:txXfrm>
        <a:off x="1796106" y="546888"/>
        <a:ext cx="4704063" cy="4704063"/>
      </dsp:txXfrm>
    </dsp:sp>
    <dsp:sp modelId="{5FA5BA05-CB72-49BC-B7A5-1FA78A6A0FF6}">
      <dsp:nvSpPr>
        <dsp:cNvPr id="13" name="空心弧 12"/>
        <dsp:cNvSpPr/>
      </dsp:nvSpPr>
      <dsp:spPr bwMode="white">
        <a:xfrm>
          <a:off x="1796106" y="546888"/>
          <a:ext cx="4704063" cy="4704063"/>
        </a:xfrm>
        <a:prstGeom prst="blockArc">
          <a:avLst>
            <a:gd name="adj1" fmla="val 3240000"/>
            <a:gd name="adj2" fmla="val 7560000"/>
            <a:gd name="adj3" fmla="val 3962"/>
          </a:avLst>
        </a:prstGeom>
      </dsp:spPr>
      <dsp:style>
        <a:lnRef idx="0">
          <a:schemeClr val="accent1">
            <a:tint val="60000"/>
          </a:schemeClr>
        </a:lnRef>
        <a:fillRef idx="1">
          <a:schemeClr val="accent1">
            <a:tint val="60000"/>
          </a:schemeClr>
        </a:fillRef>
        <a:effectRef idx="0">
          <a:scrgbClr r="0" g="0" b="0"/>
        </a:effectRef>
        <a:fontRef idx="minor">
          <a:schemeClr val="lt1"/>
        </a:fontRef>
      </dsp:style>
      <dsp:txXfrm>
        <a:off x="1796106" y="546888"/>
        <a:ext cx="4704063" cy="4704063"/>
      </dsp:txXfrm>
    </dsp:sp>
    <dsp:sp modelId="{EBDCA107-8C73-4044-AC95-50DA28B759A8}">
      <dsp:nvSpPr>
        <dsp:cNvPr id="9" name="空心弧 8"/>
        <dsp:cNvSpPr/>
      </dsp:nvSpPr>
      <dsp:spPr bwMode="white">
        <a:xfrm>
          <a:off x="1796106" y="546888"/>
          <a:ext cx="4704063" cy="4704063"/>
        </a:xfrm>
        <a:prstGeom prst="blockArc">
          <a:avLst>
            <a:gd name="adj1" fmla="val 7560000"/>
            <a:gd name="adj2" fmla="val 11880000"/>
            <a:gd name="adj3" fmla="val 3962"/>
          </a:avLst>
        </a:prstGeom>
      </dsp:spPr>
      <dsp:style>
        <a:lnRef idx="0">
          <a:schemeClr val="accent1">
            <a:tint val="60000"/>
          </a:schemeClr>
        </a:lnRef>
        <a:fillRef idx="1">
          <a:schemeClr val="accent1">
            <a:tint val="60000"/>
          </a:schemeClr>
        </a:fillRef>
        <a:effectRef idx="0">
          <a:scrgbClr r="0" g="0" b="0"/>
        </a:effectRef>
        <a:fontRef idx="minor">
          <a:schemeClr val="lt1"/>
        </a:fontRef>
      </dsp:style>
      <dsp:txXfrm>
        <a:off x="1796106" y="546888"/>
        <a:ext cx="4704063" cy="4704063"/>
      </dsp:txXfrm>
    </dsp:sp>
    <dsp:sp modelId="{B5FF6E04-452A-4146-97F4-3BC94EB5BB87}">
      <dsp:nvSpPr>
        <dsp:cNvPr id="11" name="空心弧 10"/>
        <dsp:cNvSpPr/>
      </dsp:nvSpPr>
      <dsp:spPr bwMode="white">
        <a:xfrm>
          <a:off x="1796106" y="546888"/>
          <a:ext cx="4704063" cy="4704063"/>
        </a:xfrm>
        <a:prstGeom prst="blockArc">
          <a:avLst>
            <a:gd name="adj1" fmla="val 11880000"/>
            <a:gd name="adj2" fmla="val 16199999"/>
            <a:gd name="adj3" fmla="val 3962"/>
          </a:avLst>
        </a:prstGeom>
      </dsp:spPr>
      <dsp:style>
        <a:lnRef idx="0">
          <a:schemeClr val="accent1">
            <a:tint val="60000"/>
          </a:schemeClr>
        </a:lnRef>
        <a:fillRef idx="1">
          <a:schemeClr val="accent1">
            <a:tint val="60000"/>
          </a:schemeClr>
        </a:fillRef>
        <a:effectRef idx="0">
          <a:scrgbClr r="0" g="0" b="0"/>
        </a:effectRef>
        <a:fontRef idx="minor">
          <a:schemeClr val="lt1"/>
        </a:fontRef>
      </dsp:style>
      <dsp:txXfrm>
        <a:off x="1796106" y="546888"/>
        <a:ext cx="4704063" cy="4704063"/>
      </dsp:txXfrm>
    </dsp:sp>
    <dsp:sp modelId="{BADECBB5-37EA-4668-8A2F-BD2C2902F22A}">
      <dsp:nvSpPr>
        <dsp:cNvPr id="3" name="椭圆 2"/>
        <dsp:cNvSpPr/>
      </dsp:nvSpPr>
      <dsp:spPr bwMode="white">
        <a:xfrm>
          <a:off x="3120152" y="1870934"/>
          <a:ext cx="2055972" cy="2055972"/>
        </a:xfrm>
        <a:prstGeom prst="ellipse">
          <a:avLst/>
        </a:prstGeom>
      </dsp:spPr>
      <dsp:style>
        <a:lnRef idx="2">
          <a:schemeClr val="lt1"/>
        </a:lnRef>
        <a:fillRef idx="1">
          <a:schemeClr val="accent1"/>
        </a:fillRef>
        <a:effectRef idx="0">
          <a:scrgbClr r="0" g="0" b="0"/>
        </a:effectRef>
        <a:fontRef idx="minor">
          <a:schemeClr val="lt1"/>
        </a:fontRef>
      </dsp:style>
      <dsp:txBody>
        <a:bodyPr vert="horz" wrap="square" lIns="30480" tIns="30480" rIns="30480"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400" dirty="0">
              <a:uFillTx/>
              <a:latin typeface="仿宋" panose="02010609060101010101" charset="-122"/>
              <a:ea typeface="仿宋" panose="02010609060101010101" charset="-122"/>
              <a:cs typeface="宋体" panose="02010600030101010101" pitchFamily="2" charset="-122"/>
              <a:sym typeface="+mn-ea"/>
            </a:rPr>
            <a:t>生产安全事故应急救援信息系统</a:t>
          </a:r>
          <a:endParaRPr lang="zh-CN" altLang="en-US" sz="2400" dirty="0">
            <a:uFillTx/>
            <a:latin typeface="仿宋" panose="02010609060101010101" charset="-122"/>
            <a:ea typeface="仿宋" panose="02010609060101010101" charset="-122"/>
            <a:cs typeface="宋体" panose="02010600030101010101" pitchFamily="2" charset="-122"/>
            <a:sym typeface="+mn-ea"/>
          </a:endParaRPr>
        </a:p>
      </dsp:txBody>
      <dsp:txXfrm>
        <a:off x="3120152" y="1870934"/>
        <a:ext cx="2055972" cy="2055972"/>
      </dsp:txXfrm>
    </dsp:sp>
    <dsp:sp modelId="{C2E7DEFD-0505-42BF-AE13-B6483BF86572}">
      <dsp:nvSpPr>
        <dsp:cNvPr id="4" name="椭圆 3"/>
        <dsp:cNvSpPr/>
      </dsp:nvSpPr>
      <dsp:spPr bwMode="white">
        <a:xfrm>
          <a:off x="3428547" y="0"/>
          <a:ext cx="1439180" cy="1439180"/>
        </a:xfrm>
        <a:prstGeom prst="ellipse">
          <a:avLst/>
        </a:prstGeom>
      </dsp:spPr>
      <dsp:style>
        <a:lnRef idx="2">
          <a:schemeClr val="lt1"/>
        </a:lnRef>
        <a:fillRef idx="1">
          <a:schemeClr val="accent1"/>
        </a:fillRef>
        <a:effectRef idx="0">
          <a:scrgbClr r="0" g="0" b="0"/>
        </a:effectRef>
        <a:fontRef idx="minor">
          <a:schemeClr val="lt1"/>
        </a:fontRef>
      </dsp:style>
      <dsp:txBody>
        <a:bodyPr vert="horz" wrap="square" lIns="35560" tIns="35560" rIns="35560" bIns="35560" anchor="ctr"/>
        <a:lstStyle>
          <a:lvl1pPr algn="ctr">
            <a:defRPr sz="6100"/>
          </a:lvl1pPr>
          <a:lvl2pPr marL="285750" indent="-285750" algn="ctr">
            <a:defRPr sz="4700"/>
          </a:lvl2pPr>
          <a:lvl3pPr marL="571500" indent="-285750" algn="ctr">
            <a:defRPr sz="4700"/>
          </a:lvl3pPr>
          <a:lvl4pPr marL="857250" indent="-285750" algn="ctr">
            <a:defRPr sz="4700"/>
          </a:lvl4pPr>
          <a:lvl5pPr marL="1143000" indent="-285750" algn="ctr">
            <a:defRPr sz="4700"/>
          </a:lvl5pPr>
          <a:lvl6pPr marL="1428750" indent="-285750" algn="ctr">
            <a:defRPr sz="4700"/>
          </a:lvl6pPr>
          <a:lvl7pPr marL="1714500" indent="-285750" algn="ctr">
            <a:defRPr sz="4700"/>
          </a:lvl7pPr>
          <a:lvl8pPr marL="2000250" indent="-285750" algn="ctr">
            <a:defRPr sz="4700"/>
          </a:lvl8pPr>
          <a:lvl9pPr marL="2286000" indent="-285750" algn="ctr">
            <a:defRPr sz="4700"/>
          </a:lvl9pPr>
        </a:lstStyle>
        <a:p>
          <a:pPr lvl="0">
            <a:lnSpc>
              <a:spcPct val="100000"/>
            </a:lnSpc>
            <a:spcBef>
              <a:spcPct val="0"/>
            </a:spcBef>
            <a:spcAft>
              <a:spcPct val="35000"/>
            </a:spcAft>
          </a:pPr>
          <a:r>
            <a:rPr lang="zh-CN" altLang="en-US" sz="2800" dirty="0">
              <a:uFillTx/>
              <a:latin typeface="仿宋" panose="02010609060101010101" charset="-122"/>
              <a:ea typeface="仿宋" panose="02010609060101010101" charset="-122"/>
              <a:cs typeface="宋体" panose="02010600030101010101" pitchFamily="2" charset="-122"/>
              <a:sym typeface="+mn-ea"/>
            </a:rPr>
            <a:t>交通运输</a:t>
          </a:r>
          <a:endParaRPr lang="zh-CN" altLang="en-US" sz="2800" dirty="0">
            <a:uFillTx/>
            <a:latin typeface="仿宋" panose="02010609060101010101" charset="-122"/>
            <a:ea typeface="仿宋" panose="02010609060101010101" charset="-122"/>
            <a:cs typeface="宋体" panose="02010600030101010101" pitchFamily="2" charset="-122"/>
            <a:sym typeface="+mn-ea"/>
          </a:endParaRPr>
        </a:p>
      </dsp:txBody>
      <dsp:txXfrm>
        <a:off x="3428547" y="0"/>
        <a:ext cx="1439180" cy="1439180"/>
      </dsp:txXfrm>
    </dsp:sp>
    <dsp:sp modelId="{44F31994-0027-4DC3-B39E-FEE01FB1A852}">
      <dsp:nvSpPr>
        <dsp:cNvPr id="6" name="椭圆 5"/>
        <dsp:cNvSpPr/>
      </dsp:nvSpPr>
      <dsp:spPr bwMode="white">
        <a:xfrm>
          <a:off x="5501213" y="1505880"/>
          <a:ext cx="1439180" cy="1439180"/>
        </a:xfrm>
        <a:prstGeom prst="ellipse">
          <a:avLst/>
        </a:prstGeom>
      </dsp:spPr>
      <dsp:style>
        <a:lnRef idx="2">
          <a:schemeClr val="lt1"/>
        </a:lnRef>
        <a:fillRef idx="1">
          <a:schemeClr val="accent1"/>
        </a:fillRef>
        <a:effectRef idx="0">
          <a:scrgbClr r="0" g="0" b="0"/>
        </a:effectRef>
        <a:fontRef idx="minor">
          <a:schemeClr val="lt1"/>
        </a:fontRef>
      </dsp:style>
      <dsp:txBody>
        <a:bodyPr vert="horz" wrap="square" lIns="35560" tIns="35560" rIns="35560" bIns="35560" anchor="ctr"/>
        <a:lstStyle>
          <a:lvl1pPr algn="ctr">
            <a:defRPr sz="6100"/>
          </a:lvl1pPr>
          <a:lvl2pPr marL="285750" indent="-285750" algn="ctr">
            <a:defRPr sz="4700"/>
          </a:lvl2pPr>
          <a:lvl3pPr marL="571500" indent="-285750" algn="ctr">
            <a:defRPr sz="4700"/>
          </a:lvl3pPr>
          <a:lvl4pPr marL="857250" indent="-285750" algn="ctr">
            <a:defRPr sz="4700"/>
          </a:lvl4pPr>
          <a:lvl5pPr marL="1143000" indent="-285750" algn="ctr">
            <a:defRPr sz="4700"/>
          </a:lvl5pPr>
          <a:lvl6pPr marL="1428750" indent="-285750" algn="ctr">
            <a:defRPr sz="4700"/>
          </a:lvl6pPr>
          <a:lvl7pPr marL="1714500" indent="-285750" algn="ctr">
            <a:defRPr sz="4700"/>
          </a:lvl7pPr>
          <a:lvl8pPr marL="2000250" indent="-285750" algn="ctr">
            <a:defRPr sz="4700"/>
          </a:lvl8pPr>
          <a:lvl9pPr marL="2286000" indent="-285750" algn="ctr">
            <a:defRPr sz="4700"/>
          </a:lvl9pPr>
        </a:lstStyle>
        <a:p>
          <a:pPr lvl="0">
            <a:lnSpc>
              <a:spcPct val="100000"/>
            </a:lnSpc>
            <a:spcBef>
              <a:spcPct val="0"/>
            </a:spcBef>
            <a:spcAft>
              <a:spcPct val="35000"/>
            </a:spcAft>
          </a:pPr>
          <a:r>
            <a:rPr lang="zh-CN" altLang="en-US" sz="2800">
              <a:latin typeface="仿宋" panose="02010609060101010101" charset="-122"/>
              <a:ea typeface="仿宋" panose="02010609060101010101" charset="-122"/>
            </a:rPr>
            <a:t>民航</a:t>
          </a:r>
          <a:endParaRPr altLang="en-US" sz="6100"/>
        </a:p>
      </dsp:txBody>
      <dsp:txXfrm>
        <a:off x="5501213" y="1505880"/>
        <a:ext cx="1439180" cy="1439180"/>
      </dsp:txXfrm>
    </dsp:sp>
    <dsp:sp modelId="{8D7E8741-45BC-4BDE-9FAA-1FF742E2B18D}">
      <dsp:nvSpPr>
        <dsp:cNvPr id="12" name="椭圆 11"/>
        <dsp:cNvSpPr/>
      </dsp:nvSpPr>
      <dsp:spPr bwMode="white">
        <a:xfrm>
          <a:off x="4709525" y="3942445"/>
          <a:ext cx="1439180" cy="1439180"/>
        </a:xfrm>
        <a:prstGeom prst="ellipse">
          <a:avLst/>
        </a:prstGeom>
      </dsp:spPr>
      <dsp:style>
        <a:lnRef idx="2">
          <a:schemeClr val="lt1"/>
        </a:lnRef>
        <a:fillRef idx="1">
          <a:schemeClr val="accent1"/>
        </a:fillRef>
        <a:effectRef idx="0">
          <a:scrgbClr r="0" g="0" b="0"/>
        </a:effectRef>
        <a:fontRef idx="minor">
          <a:schemeClr val="lt1"/>
        </a:fontRef>
      </dsp:style>
      <dsp:txBody>
        <a:bodyPr vert="horz" wrap="square" lIns="35560" tIns="35560" rIns="35560" bIns="35560" anchor="ctr"/>
        <a:lstStyle>
          <a:lvl1pPr algn="ctr">
            <a:defRPr sz="6100"/>
          </a:lvl1pPr>
          <a:lvl2pPr marL="285750" indent="-285750" algn="ctr">
            <a:defRPr sz="4700"/>
          </a:lvl2pPr>
          <a:lvl3pPr marL="571500" indent="-285750" algn="ctr">
            <a:defRPr sz="4700"/>
          </a:lvl3pPr>
          <a:lvl4pPr marL="857250" indent="-285750" algn="ctr">
            <a:defRPr sz="4700"/>
          </a:lvl4pPr>
          <a:lvl5pPr marL="1143000" indent="-285750" algn="ctr">
            <a:defRPr sz="4700"/>
          </a:lvl5pPr>
          <a:lvl6pPr marL="1428750" indent="-285750" algn="ctr">
            <a:defRPr sz="4700"/>
          </a:lvl6pPr>
          <a:lvl7pPr marL="1714500" indent="-285750" algn="ctr">
            <a:defRPr sz="4700"/>
          </a:lvl7pPr>
          <a:lvl8pPr marL="2000250" indent="-285750" algn="ctr">
            <a:defRPr sz="4700"/>
          </a:lvl8pPr>
          <a:lvl9pPr marL="2286000" indent="-285750" algn="ctr">
            <a:defRPr sz="4700"/>
          </a:lvl9pPr>
        </a:lstStyle>
        <a:p>
          <a:pPr lvl="0">
            <a:lnSpc>
              <a:spcPct val="100000"/>
            </a:lnSpc>
            <a:spcBef>
              <a:spcPct val="0"/>
            </a:spcBef>
            <a:spcAft>
              <a:spcPct val="35000"/>
            </a:spcAft>
          </a:pPr>
          <a:r>
            <a:rPr sz="2800">
              <a:latin typeface="仿宋" panose="02010609060101010101" charset="-122"/>
              <a:ea typeface="仿宋" panose="02010609060101010101" charset="-122"/>
              <a:sym typeface="+mn-ea"/>
            </a:rPr>
            <a:t>县</a:t>
          </a:r>
          <a:r>
            <a:rPr lang="zh-CN" altLang="en-US" sz="2800" dirty="0">
              <a:uFillTx/>
              <a:latin typeface="仿宋" panose="02010609060101010101" charset="-122"/>
              <a:ea typeface="仿宋" panose="02010609060101010101" charset="-122"/>
              <a:cs typeface="宋体" panose="02010600030101010101" pitchFamily="2" charset="-122"/>
              <a:sym typeface="+mn-ea"/>
            </a:rPr>
            <a:t>级以上政府</a:t>
          </a:r>
          <a:endParaRPr lang="zh-CN" altLang="en-US" sz="2800" dirty="0">
            <a:uFillTx/>
            <a:latin typeface="仿宋" panose="02010609060101010101" charset="-122"/>
            <a:ea typeface="仿宋" panose="02010609060101010101" charset="-122"/>
            <a:cs typeface="宋体" panose="02010600030101010101" pitchFamily="2" charset="-122"/>
            <a:sym typeface="+mn-ea"/>
          </a:endParaRPr>
        </a:p>
      </dsp:txBody>
      <dsp:txXfrm>
        <a:off x="4709525" y="3942445"/>
        <a:ext cx="1439180" cy="1439180"/>
      </dsp:txXfrm>
    </dsp:sp>
    <dsp:sp modelId="{0DA4B7DF-BD6B-46E8-940A-69050C019BB3}">
      <dsp:nvSpPr>
        <dsp:cNvPr id="8" name="椭圆 7"/>
        <dsp:cNvSpPr/>
      </dsp:nvSpPr>
      <dsp:spPr bwMode="white">
        <a:xfrm>
          <a:off x="2147569" y="3942445"/>
          <a:ext cx="1439180" cy="1439180"/>
        </a:xfrm>
        <a:prstGeom prst="ellipse">
          <a:avLst/>
        </a:prstGeom>
      </dsp:spPr>
      <dsp:style>
        <a:lnRef idx="2">
          <a:schemeClr val="lt1"/>
        </a:lnRef>
        <a:fillRef idx="1">
          <a:schemeClr val="accent1"/>
        </a:fillRef>
        <a:effectRef idx="0">
          <a:scrgbClr r="0" g="0" b="0"/>
        </a:effectRef>
        <a:fontRef idx="minor">
          <a:schemeClr val="lt1"/>
        </a:fontRef>
      </dsp:style>
      <dsp:txBody>
        <a:bodyPr vert="horz" wrap="square" lIns="40640" tIns="40640" rIns="40640" bIns="40640" anchor="ctr"/>
        <a:lstStyle>
          <a:lvl1pPr algn="ctr">
            <a:defRPr sz="6100"/>
          </a:lvl1pPr>
          <a:lvl2pPr marL="285750" indent="-285750" algn="ctr">
            <a:defRPr sz="4700"/>
          </a:lvl2pPr>
          <a:lvl3pPr marL="571500" indent="-285750" algn="ctr">
            <a:defRPr sz="4700"/>
          </a:lvl3pPr>
          <a:lvl4pPr marL="857250" indent="-285750" algn="ctr">
            <a:defRPr sz="4700"/>
          </a:lvl4pPr>
          <a:lvl5pPr marL="1143000" indent="-285750" algn="ctr">
            <a:defRPr sz="4700"/>
          </a:lvl5pPr>
          <a:lvl6pPr marL="1428750" indent="-285750" algn="ctr">
            <a:defRPr sz="4700"/>
          </a:lvl6pPr>
          <a:lvl7pPr marL="1714500" indent="-285750" algn="ctr">
            <a:defRPr sz="4700"/>
          </a:lvl7pPr>
          <a:lvl8pPr marL="2000250" indent="-285750" algn="ctr">
            <a:defRPr sz="4700"/>
          </a:lvl8pPr>
          <a:lvl9pPr marL="2286000" indent="-285750" algn="ctr">
            <a:defRPr sz="4700"/>
          </a:lvl9pPr>
        </a:lstStyle>
        <a:p>
          <a:pPr lvl="0">
            <a:lnSpc>
              <a:spcPct val="100000"/>
            </a:lnSpc>
            <a:spcBef>
              <a:spcPct val="0"/>
            </a:spcBef>
            <a:spcAft>
              <a:spcPct val="35000"/>
            </a:spcAft>
          </a:pPr>
          <a:r>
            <a:rPr lang="zh-CN" altLang="en-US" sz="3200">
              <a:latin typeface="仿宋" panose="02010609060101010101" charset="-122"/>
              <a:ea typeface="仿宋" panose="02010609060101010101" charset="-122"/>
            </a:rPr>
            <a:t>水利</a:t>
          </a:r>
          <a:endParaRPr lang="zh-CN" altLang="en-US" sz="3200">
            <a:latin typeface="仿宋" panose="02010609060101010101" charset="-122"/>
            <a:ea typeface="仿宋" panose="02010609060101010101" charset="-122"/>
          </a:endParaRPr>
        </a:p>
      </dsp:txBody>
      <dsp:txXfrm>
        <a:off x="2147569" y="3942445"/>
        <a:ext cx="1439180" cy="1439180"/>
      </dsp:txXfrm>
    </dsp:sp>
    <dsp:sp modelId="{F539A410-44AA-4A02-9F1B-997DD2B71E87}">
      <dsp:nvSpPr>
        <dsp:cNvPr id="10" name="椭圆 9"/>
        <dsp:cNvSpPr/>
      </dsp:nvSpPr>
      <dsp:spPr bwMode="white">
        <a:xfrm>
          <a:off x="1355882" y="1505880"/>
          <a:ext cx="1439180" cy="1439180"/>
        </a:xfrm>
        <a:prstGeom prst="ellipse">
          <a:avLst/>
        </a:prstGeom>
      </dsp:spPr>
      <dsp:style>
        <a:lnRef idx="2">
          <a:schemeClr val="lt1"/>
        </a:lnRef>
        <a:fillRef idx="1">
          <a:schemeClr val="accent1"/>
        </a:fillRef>
        <a:effectRef idx="0">
          <a:scrgbClr r="0" g="0" b="0"/>
        </a:effectRef>
        <a:fontRef idx="minor">
          <a:schemeClr val="lt1"/>
        </a:fontRef>
      </dsp:style>
      <dsp:txBody>
        <a:bodyPr vert="horz" wrap="square" lIns="35560" tIns="35560" rIns="35560" bIns="35560" anchor="ctr"/>
        <a:lstStyle>
          <a:lvl1pPr algn="ctr">
            <a:defRPr sz="6100"/>
          </a:lvl1pPr>
          <a:lvl2pPr marL="285750" indent="-285750" algn="ctr">
            <a:defRPr sz="4700"/>
          </a:lvl2pPr>
          <a:lvl3pPr marL="571500" indent="-285750" algn="ctr">
            <a:defRPr sz="4700"/>
          </a:lvl3pPr>
          <a:lvl4pPr marL="857250" indent="-285750" algn="ctr">
            <a:defRPr sz="4700"/>
          </a:lvl4pPr>
          <a:lvl5pPr marL="1143000" indent="-285750" algn="ctr">
            <a:defRPr sz="4700"/>
          </a:lvl5pPr>
          <a:lvl6pPr marL="1428750" indent="-285750" algn="ctr">
            <a:defRPr sz="4700"/>
          </a:lvl6pPr>
          <a:lvl7pPr marL="1714500" indent="-285750" algn="ctr">
            <a:defRPr sz="4700"/>
          </a:lvl7pPr>
          <a:lvl8pPr marL="2000250" indent="-285750" algn="ctr">
            <a:defRPr sz="4700"/>
          </a:lvl8pPr>
          <a:lvl9pPr marL="2286000" indent="-285750" algn="ctr">
            <a:defRPr sz="4700"/>
          </a:lvl9pPr>
        </a:lstStyle>
        <a:p>
          <a:pPr lvl="0">
            <a:lnSpc>
              <a:spcPct val="100000"/>
            </a:lnSpc>
            <a:spcBef>
              <a:spcPct val="0"/>
            </a:spcBef>
            <a:spcAft>
              <a:spcPct val="35000"/>
            </a:spcAft>
          </a:pPr>
          <a:r>
            <a:rPr sz="2800">
              <a:latin typeface="仿宋" panose="02010609060101010101" charset="-122"/>
              <a:ea typeface="仿宋" panose="02010609060101010101" charset="-122"/>
              <a:sym typeface="+mn-ea"/>
            </a:rPr>
            <a:t>住</a:t>
          </a:r>
          <a:r>
            <a:rPr lang="zh-CN" altLang="en-US" sz="2800" dirty="0">
              <a:uFillTx/>
              <a:latin typeface="仿宋" panose="02010609060101010101" charset="-122"/>
              <a:ea typeface="仿宋" panose="02010609060101010101" charset="-122"/>
              <a:cs typeface="宋体" panose="02010600030101010101" pitchFamily="2" charset="-122"/>
              <a:sym typeface="+mn-ea"/>
            </a:rPr>
            <a:t>房城乡建设</a:t>
          </a:r>
          <a:endParaRPr lang="zh-CN" altLang="en-US" sz="2800" dirty="0">
            <a:uFillTx/>
            <a:latin typeface="仿宋" panose="02010609060101010101" charset="-122"/>
            <a:ea typeface="仿宋" panose="02010609060101010101" charset="-122"/>
            <a:cs typeface="宋体" panose="02010600030101010101" pitchFamily="2" charset="-122"/>
            <a:sym typeface="+mn-ea"/>
          </a:endParaRPr>
        </a:p>
      </dsp:txBody>
      <dsp:txXfrm>
        <a:off x="1355882" y="1505880"/>
        <a:ext cx="1439180" cy="1439180"/>
      </dsp:txXfrm>
    </dsp:sp>
  </dsp:spTree>
</dsp:drawing>
</file>

<file path=ppt/diagrams/drawing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646795" cy="3873500"/>
        <a:chOff x="0" y="0"/>
        <a:chExt cx="8646795" cy="3873500"/>
      </a:xfrm>
    </dsp:grpSpPr>
    <dsp:sp modelId="{45BC76BB-AE4B-4A92-A58B-7E063DBD1E24}">
      <dsp:nvSpPr>
        <dsp:cNvPr id="3" name="矩形 2"/>
        <dsp:cNvSpPr/>
      </dsp:nvSpPr>
      <dsp:spPr bwMode="white">
        <a:xfrm>
          <a:off x="-26" y="180356"/>
          <a:ext cx="2702148" cy="1621289"/>
        </a:xfrm>
        <a:prstGeom prst="rect">
          <a:avLst/>
        </a:prstGeom>
      </dsp:spPr>
      <dsp:style>
        <a:lnRef idx="2">
          <a:schemeClr val="lt1"/>
        </a:lnRef>
        <a:fillRef idx="1">
          <a:schemeClr val="accent1"/>
        </a:fillRef>
        <a:effectRef idx="0">
          <a:scrgbClr r="0" g="0" b="0"/>
        </a:effectRef>
        <a:fontRef idx="minor">
          <a:schemeClr val="lt1"/>
        </a:fontRef>
      </dsp:style>
      <dsp:txBody>
        <a:bodyPr vert="horz" wrap="square" lIns="91439" tIns="91439" rIns="91439" bIns="91439" anchor="ctr"/>
        <a:lstStyle>
          <a:lvl1pPr algn="ctr">
            <a:defRPr sz="2400"/>
          </a:lvl1pPr>
          <a:lvl2pPr marL="171450" indent="-171450" algn="ctr">
            <a:defRPr sz="1800"/>
          </a:lvl2pPr>
          <a:lvl3pPr marL="342900" indent="-171450" algn="ctr">
            <a:defRPr sz="1800"/>
          </a:lvl3pPr>
          <a:lvl4pPr marL="514350" indent="-171450" algn="ctr">
            <a:defRPr sz="1800"/>
          </a:lvl4pPr>
          <a:lvl5pPr marL="685800" indent="-171450" algn="ctr">
            <a:defRPr sz="1800"/>
          </a:lvl5pPr>
          <a:lvl6pPr marL="857250" indent="-171450" algn="ctr">
            <a:defRPr sz="1800"/>
          </a:lvl6pPr>
          <a:lvl7pPr marL="1028700" indent="-171450" algn="ctr">
            <a:defRPr sz="1800"/>
          </a:lvl7pPr>
          <a:lvl8pPr marL="1200150" indent="-171450" algn="ctr">
            <a:defRPr sz="1800"/>
          </a:lvl8pPr>
          <a:lvl9pPr marL="1371600" indent="-171450" algn="ctr">
            <a:defRPr sz="1800"/>
          </a:lvl9pPr>
        </a:lstStyle>
        <a:p>
          <a:pPr lvl="0">
            <a:lnSpc>
              <a:spcPct val="100000"/>
            </a:lnSpc>
            <a:spcBef>
              <a:spcPct val="0"/>
            </a:spcBef>
            <a:spcAft>
              <a:spcPct val="35000"/>
            </a:spcAft>
          </a:pPr>
          <a:r>
            <a:rPr lang="en-US" altLang="zh-CN">
              <a:latin typeface="Times New Roman" panose="02020603050405020304" charset="0"/>
              <a:cs typeface="Times New Roman" panose="02020603050405020304" charset="0"/>
            </a:rPr>
            <a:t>1.</a:t>
          </a:r>
          <a:r>
            <a:rPr lang="zh-CN" altLang="en-US">
              <a:latin typeface="Times New Roman" panose="02020603050405020304" charset="0"/>
              <a:cs typeface="Times New Roman" panose="02020603050405020304" charset="0"/>
            </a:rPr>
            <a:t>贯彻落实党和国家推进全面依法治国总体目标的要求</a:t>
          </a:r>
          <a:endParaRPr lang="zh-CN" altLang="en-US">
            <a:latin typeface="Times New Roman" panose="02020603050405020304" charset="0"/>
            <a:cs typeface="Times New Roman" panose="02020603050405020304" charset="0"/>
          </a:endParaRPr>
        </a:p>
      </dsp:txBody>
      <dsp:txXfrm>
        <a:off x="-26" y="180356"/>
        <a:ext cx="2702148" cy="1621289"/>
      </dsp:txXfrm>
    </dsp:sp>
    <dsp:sp modelId="{847E901F-75F0-4307-BA30-D30DEFF4E488}">
      <dsp:nvSpPr>
        <dsp:cNvPr id="4" name="矩形 3"/>
        <dsp:cNvSpPr/>
      </dsp:nvSpPr>
      <dsp:spPr bwMode="white">
        <a:xfrm>
          <a:off x="2972337" y="180356"/>
          <a:ext cx="2702148" cy="1621289"/>
        </a:xfrm>
        <a:prstGeom prst="rect">
          <a:avLst/>
        </a:prstGeom>
      </dsp:spPr>
      <dsp:style>
        <a:lnRef idx="2">
          <a:schemeClr val="lt1"/>
        </a:lnRef>
        <a:fillRef idx="1">
          <a:schemeClr val="accent1"/>
        </a:fillRef>
        <a:effectRef idx="0">
          <a:scrgbClr r="0" g="0" b="0"/>
        </a:effectRef>
        <a:fontRef idx="minor">
          <a:schemeClr val="lt1"/>
        </a:fontRef>
      </dsp:style>
      <dsp:txBody>
        <a:bodyPr vert="horz" wrap="square" lIns="91439" tIns="91439" rIns="91439" bIns="91439" anchor="ctr"/>
        <a:lstStyle>
          <a:lvl1pPr algn="ctr">
            <a:defRPr sz="2400"/>
          </a:lvl1pPr>
          <a:lvl2pPr marL="171450" indent="-171450" algn="ctr">
            <a:defRPr sz="1800"/>
          </a:lvl2pPr>
          <a:lvl3pPr marL="342900" indent="-171450" algn="ctr">
            <a:defRPr sz="1800"/>
          </a:lvl3pPr>
          <a:lvl4pPr marL="514350" indent="-171450" algn="ctr">
            <a:defRPr sz="1800"/>
          </a:lvl4pPr>
          <a:lvl5pPr marL="685800" indent="-171450" algn="ctr">
            <a:defRPr sz="1800"/>
          </a:lvl5pPr>
          <a:lvl6pPr marL="857250" indent="-171450" algn="ctr">
            <a:defRPr sz="1800"/>
          </a:lvl6pPr>
          <a:lvl7pPr marL="1028700" indent="-171450" algn="ctr">
            <a:defRPr sz="1800"/>
          </a:lvl7pPr>
          <a:lvl8pPr marL="1200150" indent="-171450" algn="ctr">
            <a:defRPr sz="1800"/>
          </a:lvl8pPr>
          <a:lvl9pPr marL="1371600" indent="-171450" algn="ctr">
            <a:defRPr sz="1800"/>
          </a:lvl9pPr>
        </a:lstStyle>
        <a:p>
          <a:pPr lvl="0">
            <a:lnSpc>
              <a:spcPct val="100000"/>
            </a:lnSpc>
            <a:spcBef>
              <a:spcPct val="0"/>
            </a:spcBef>
            <a:spcAft>
              <a:spcPct val="35000"/>
            </a:spcAft>
          </a:pPr>
          <a:r>
            <a:rPr lang="en-US" altLang="zh-CN">
              <a:latin typeface="Times New Roman" panose="02020603050405020304" charset="0"/>
              <a:cs typeface="Times New Roman" panose="02020603050405020304" charset="0"/>
            </a:rPr>
            <a:t>2.</a:t>
          </a:r>
          <a:r>
            <a:rPr lang="zh-CN" altLang="en-US">
              <a:latin typeface="Times New Roman" panose="02020603050405020304" charset="0"/>
              <a:cs typeface="Times New Roman" panose="02020603050405020304" charset="0"/>
            </a:rPr>
            <a:t>紧密围绕安全</a:t>
          </a:r>
          <a:endParaRPr lang="zh-CN" altLang="en-US">
            <a:latin typeface="Times New Roman" panose="02020603050405020304" charset="0"/>
            <a:cs typeface="Times New Roman" panose="02020603050405020304" charset="0"/>
          </a:endParaRPr>
        </a:p>
        <a:p>
          <a:pPr lvl="0">
            <a:lnSpc>
              <a:spcPct val="100000"/>
            </a:lnSpc>
            <a:spcBef>
              <a:spcPct val="0"/>
            </a:spcBef>
            <a:spcAft>
              <a:spcPct val="35000"/>
            </a:spcAft>
          </a:pPr>
          <a:r>
            <a:rPr lang="zh-CN" altLang="en-US">
              <a:latin typeface="Times New Roman" panose="02020603050405020304" charset="0"/>
              <a:cs typeface="Times New Roman" panose="02020603050405020304" charset="0"/>
            </a:rPr>
            <a:t>生产工作实际</a:t>
          </a:r>
          <a:endParaRPr lang="zh-CN" altLang="en-US">
            <a:latin typeface="Times New Roman" panose="02020603050405020304" charset="0"/>
            <a:cs typeface="Times New Roman" panose="02020603050405020304" charset="0"/>
          </a:endParaRPr>
        </a:p>
      </dsp:txBody>
      <dsp:txXfrm>
        <a:off x="2972337" y="180356"/>
        <a:ext cx="2702148" cy="1621289"/>
      </dsp:txXfrm>
    </dsp:sp>
    <dsp:sp modelId="{43B36D94-2B60-4FDF-86E6-EEE9BC8470EF}">
      <dsp:nvSpPr>
        <dsp:cNvPr id="5" name="矩形 4"/>
        <dsp:cNvSpPr/>
      </dsp:nvSpPr>
      <dsp:spPr bwMode="white">
        <a:xfrm>
          <a:off x="5944700" y="180356"/>
          <a:ext cx="2702148" cy="1621289"/>
        </a:xfrm>
        <a:prstGeom prst="rect">
          <a:avLst/>
        </a:prstGeom>
      </dsp:spPr>
      <dsp:style>
        <a:lnRef idx="2">
          <a:schemeClr val="lt1"/>
        </a:lnRef>
        <a:fillRef idx="1">
          <a:schemeClr val="accent1"/>
        </a:fillRef>
        <a:effectRef idx="0">
          <a:scrgbClr r="0" g="0" b="0"/>
        </a:effectRef>
        <a:fontRef idx="minor">
          <a:schemeClr val="lt1"/>
        </a:fontRef>
      </dsp:style>
      <dsp:txBody>
        <a:bodyPr vert="horz" wrap="square" lIns="91439" tIns="91439" rIns="91439" bIns="91439" anchor="ctr"/>
        <a:lstStyle>
          <a:lvl1pPr algn="ctr">
            <a:defRPr sz="2400"/>
          </a:lvl1pPr>
          <a:lvl2pPr marL="171450" indent="-171450" algn="ctr">
            <a:defRPr sz="1800"/>
          </a:lvl2pPr>
          <a:lvl3pPr marL="342900" indent="-171450" algn="ctr">
            <a:defRPr sz="1800"/>
          </a:lvl3pPr>
          <a:lvl4pPr marL="514350" indent="-171450" algn="ctr">
            <a:defRPr sz="1800"/>
          </a:lvl4pPr>
          <a:lvl5pPr marL="685800" indent="-171450" algn="ctr">
            <a:defRPr sz="1800"/>
          </a:lvl5pPr>
          <a:lvl6pPr marL="857250" indent="-171450" algn="ctr">
            <a:defRPr sz="1800"/>
          </a:lvl6pPr>
          <a:lvl7pPr marL="1028700" indent="-171450" algn="ctr">
            <a:defRPr sz="1800"/>
          </a:lvl7pPr>
          <a:lvl8pPr marL="1200150" indent="-171450" algn="ctr">
            <a:defRPr sz="1800"/>
          </a:lvl8pPr>
          <a:lvl9pPr marL="1371600" indent="-171450" algn="ctr">
            <a:defRPr sz="1800"/>
          </a:lvl9pPr>
        </a:lstStyle>
        <a:p>
          <a:pPr lvl="0">
            <a:lnSpc>
              <a:spcPct val="100000"/>
            </a:lnSpc>
            <a:spcBef>
              <a:spcPct val="0"/>
            </a:spcBef>
            <a:spcAft>
              <a:spcPct val="35000"/>
            </a:spcAft>
          </a:pPr>
          <a:r>
            <a:rPr lang="en-US" altLang="zh-CN">
              <a:latin typeface="Times New Roman" panose="02020603050405020304" charset="0"/>
              <a:cs typeface="Times New Roman" panose="02020603050405020304" charset="0"/>
            </a:rPr>
            <a:t>3.</a:t>
          </a:r>
          <a:r>
            <a:rPr lang="zh-CN" altLang="en-US">
              <a:latin typeface="Times New Roman" panose="02020603050405020304" charset="0"/>
              <a:cs typeface="Times New Roman" panose="02020603050405020304" charset="0"/>
            </a:rPr>
            <a:t>聚焦安全生产</a:t>
          </a:r>
          <a:endParaRPr lang="zh-CN" altLang="en-US">
            <a:latin typeface="Times New Roman" panose="02020603050405020304" charset="0"/>
            <a:cs typeface="Times New Roman" panose="02020603050405020304" charset="0"/>
          </a:endParaRPr>
        </a:p>
        <a:p>
          <a:pPr lvl="0">
            <a:lnSpc>
              <a:spcPct val="100000"/>
            </a:lnSpc>
            <a:spcBef>
              <a:spcPct val="0"/>
            </a:spcBef>
            <a:spcAft>
              <a:spcPct val="35000"/>
            </a:spcAft>
          </a:pPr>
          <a:r>
            <a:rPr lang="zh-CN" altLang="en-US">
              <a:latin typeface="Times New Roman" panose="02020603050405020304" charset="0"/>
              <a:cs typeface="Times New Roman" panose="02020603050405020304" charset="0"/>
            </a:rPr>
            <a:t>难题</a:t>
          </a:r>
          <a:endParaRPr lang="zh-CN" altLang="en-US">
            <a:latin typeface="Times New Roman" panose="02020603050405020304" charset="0"/>
            <a:cs typeface="Times New Roman" panose="02020603050405020304" charset="0"/>
          </a:endParaRPr>
        </a:p>
      </dsp:txBody>
      <dsp:txXfrm>
        <a:off x="5944700" y="180356"/>
        <a:ext cx="2702148" cy="1621289"/>
      </dsp:txXfrm>
    </dsp:sp>
    <dsp:sp modelId="{20B5779C-E87E-412E-8710-5EC38FEF4CEE}">
      <dsp:nvSpPr>
        <dsp:cNvPr id="6" name="矩形 5"/>
        <dsp:cNvSpPr/>
      </dsp:nvSpPr>
      <dsp:spPr bwMode="white">
        <a:xfrm>
          <a:off x="1486151" y="2071855"/>
          <a:ext cx="2702148" cy="1621289"/>
        </a:xfrm>
        <a:prstGeom prst="rect">
          <a:avLst/>
        </a:prstGeom>
      </dsp:spPr>
      <dsp:style>
        <a:lnRef idx="2">
          <a:schemeClr val="lt1"/>
        </a:lnRef>
        <a:fillRef idx="1">
          <a:schemeClr val="accent1"/>
        </a:fillRef>
        <a:effectRef idx="0">
          <a:scrgbClr r="0" g="0" b="0"/>
        </a:effectRef>
        <a:fontRef idx="minor">
          <a:schemeClr val="lt1"/>
        </a:fontRef>
      </dsp:style>
      <dsp:txBody>
        <a:bodyPr vert="horz" wrap="square" lIns="91439" tIns="91439" rIns="91439" bIns="91439" anchor="ctr"/>
        <a:lstStyle>
          <a:lvl1pPr algn="ctr">
            <a:defRPr sz="2400"/>
          </a:lvl1pPr>
          <a:lvl2pPr marL="171450" indent="-171450" algn="ctr">
            <a:defRPr sz="1800"/>
          </a:lvl2pPr>
          <a:lvl3pPr marL="342900" indent="-171450" algn="ctr">
            <a:defRPr sz="1800"/>
          </a:lvl3pPr>
          <a:lvl4pPr marL="514350" indent="-171450" algn="ctr">
            <a:defRPr sz="1800"/>
          </a:lvl4pPr>
          <a:lvl5pPr marL="685800" indent="-171450" algn="ctr">
            <a:defRPr sz="1800"/>
          </a:lvl5pPr>
          <a:lvl6pPr marL="857250" indent="-171450" algn="ctr">
            <a:defRPr sz="1800"/>
          </a:lvl6pPr>
          <a:lvl7pPr marL="1028700" indent="-171450" algn="ctr">
            <a:defRPr sz="1800"/>
          </a:lvl7pPr>
          <a:lvl8pPr marL="1200150" indent="-171450" algn="ctr">
            <a:defRPr sz="1800"/>
          </a:lvl8pPr>
          <a:lvl9pPr marL="1371600" indent="-171450" algn="ctr">
            <a:defRPr sz="1800"/>
          </a:lvl9pPr>
        </a:lstStyle>
        <a:p>
          <a:pPr lvl="0">
            <a:lnSpc>
              <a:spcPct val="100000"/>
            </a:lnSpc>
            <a:spcBef>
              <a:spcPct val="0"/>
            </a:spcBef>
            <a:spcAft>
              <a:spcPct val="35000"/>
            </a:spcAft>
          </a:pPr>
          <a:r>
            <a:rPr lang="en-US" altLang="zh-CN">
              <a:latin typeface="Times New Roman" panose="02020603050405020304" charset="0"/>
              <a:cs typeface="Times New Roman" panose="02020603050405020304" charset="0"/>
            </a:rPr>
            <a:t>4.</a:t>
          </a:r>
          <a:r>
            <a:rPr lang="zh-CN" altLang="en-US">
              <a:latin typeface="Times New Roman" panose="02020603050405020304" charset="0"/>
              <a:cs typeface="Times New Roman" panose="02020603050405020304" charset="0"/>
            </a:rPr>
            <a:t>统筹推进安全生产领域法治建设</a:t>
          </a:r>
          <a:endParaRPr lang="zh-CN" altLang="en-US">
            <a:latin typeface="Times New Roman" panose="02020603050405020304" charset="0"/>
            <a:cs typeface="Times New Roman" panose="02020603050405020304" charset="0"/>
          </a:endParaRPr>
        </a:p>
      </dsp:txBody>
      <dsp:txXfrm>
        <a:off x="1486151" y="2071855"/>
        <a:ext cx="2702148" cy="1621289"/>
      </dsp:txXfrm>
    </dsp:sp>
    <dsp:sp modelId="{40824626-A253-450E-83D8-4E8EE145074C}">
      <dsp:nvSpPr>
        <dsp:cNvPr id="7" name="矩形 6"/>
        <dsp:cNvSpPr/>
      </dsp:nvSpPr>
      <dsp:spPr bwMode="white">
        <a:xfrm>
          <a:off x="4458514" y="2071855"/>
          <a:ext cx="2702148" cy="1621289"/>
        </a:xfrm>
        <a:prstGeom prst="rect">
          <a:avLst/>
        </a:prstGeom>
      </dsp:spPr>
      <dsp:style>
        <a:lnRef idx="2">
          <a:schemeClr val="lt1"/>
        </a:lnRef>
        <a:fillRef idx="1">
          <a:schemeClr val="accent1"/>
        </a:fillRef>
        <a:effectRef idx="0">
          <a:scrgbClr r="0" g="0" b="0"/>
        </a:effectRef>
        <a:fontRef idx="minor">
          <a:schemeClr val="lt1"/>
        </a:fontRef>
      </dsp:style>
      <dsp:txBody>
        <a:bodyPr vert="horz" wrap="square" lIns="91439" tIns="91439" rIns="91439" bIns="91439" anchor="ctr"/>
        <a:lstStyle>
          <a:lvl1pPr algn="ctr">
            <a:defRPr sz="2400"/>
          </a:lvl1pPr>
          <a:lvl2pPr marL="171450" indent="-171450" algn="ctr">
            <a:defRPr sz="1800"/>
          </a:lvl2pPr>
          <a:lvl3pPr marL="342900" indent="-171450" algn="ctr">
            <a:defRPr sz="1800"/>
          </a:lvl3pPr>
          <a:lvl4pPr marL="514350" indent="-171450" algn="ctr">
            <a:defRPr sz="1800"/>
          </a:lvl4pPr>
          <a:lvl5pPr marL="685800" indent="-171450" algn="ctr">
            <a:defRPr sz="1800"/>
          </a:lvl5pPr>
          <a:lvl6pPr marL="857250" indent="-171450" algn="ctr">
            <a:defRPr sz="1800"/>
          </a:lvl6pPr>
          <a:lvl7pPr marL="1028700" indent="-171450" algn="ctr">
            <a:defRPr sz="1800"/>
          </a:lvl7pPr>
          <a:lvl8pPr marL="1200150" indent="-171450" algn="ctr">
            <a:defRPr sz="1800"/>
          </a:lvl8pPr>
          <a:lvl9pPr marL="1371600" indent="-171450" algn="ctr">
            <a:defRPr sz="1800"/>
          </a:lvl9pPr>
        </a:lstStyle>
        <a:p>
          <a:pPr lvl="0">
            <a:lnSpc>
              <a:spcPct val="100000"/>
            </a:lnSpc>
            <a:spcBef>
              <a:spcPct val="0"/>
            </a:spcBef>
            <a:spcAft>
              <a:spcPct val="35000"/>
            </a:spcAft>
          </a:pPr>
          <a:r>
            <a:rPr lang="en-US" altLang="zh-CN">
              <a:latin typeface="Times New Roman" panose="02020603050405020304" charset="0"/>
              <a:cs typeface="Times New Roman" panose="02020603050405020304" charset="0"/>
            </a:rPr>
            <a:t>5.</a:t>
          </a:r>
          <a:r>
            <a:rPr lang="zh-CN" altLang="en-US">
              <a:latin typeface="Times New Roman" panose="02020603050405020304" charset="0"/>
              <a:cs typeface="Times New Roman" panose="02020603050405020304" charset="0"/>
            </a:rPr>
            <a:t>及时健全安全生产领域法治体系</a:t>
          </a:r>
          <a:endParaRPr lang="zh-CN" altLang="en-US">
            <a:latin typeface="Times New Roman" panose="02020603050405020304" charset="0"/>
            <a:cs typeface="Times New Roman" panose="02020603050405020304" charset="0"/>
          </a:endParaRPr>
        </a:p>
      </dsp:txBody>
      <dsp:txXfrm>
        <a:off x="4458514" y="2071855"/>
        <a:ext cx="2702148" cy="1621289"/>
      </dsp:txXfrm>
    </dsp:sp>
  </dsp:spTree>
</dsp:drawing>
</file>

<file path=ppt/diagrams/drawing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1080115" cy="5418455"/>
        <a:chOff x="0" y="0"/>
        <a:chExt cx="11080115" cy="5418455"/>
      </a:xfrm>
    </dsp:grpSpPr>
    <dsp:sp modelId="{477D240D-D200-4915-91BD-BEEA844556F3}">
      <dsp:nvSpPr>
        <dsp:cNvPr id="8" name="圆角矩形 7"/>
        <dsp:cNvSpPr/>
      </dsp:nvSpPr>
      <dsp:spPr bwMode="white">
        <a:xfrm>
          <a:off x="0" y="0"/>
          <a:ext cx="8864092" cy="1192060"/>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vert="horz" wrap="square" lIns="110489" tIns="110489" rIns="110489" bIns="110489" anchor="ctr"/>
        <a:lstStyle>
          <a:lvl1pPr algn="l">
            <a:defRPr sz="2900"/>
          </a:lvl1pPr>
          <a:lvl2pPr marL="228600" indent="-228600" algn="l">
            <a:defRPr sz="2200"/>
          </a:lvl2pPr>
          <a:lvl3pPr marL="457200" indent="-228600" algn="l">
            <a:defRPr sz="2200"/>
          </a:lvl3pPr>
          <a:lvl4pPr marL="685800" indent="-228600" algn="l">
            <a:defRPr sz="2200"/>
          </a:lvl4pPr>
          <a:lvl5pPr marL="914400" indent="-228600" algn="l">
            <a:defRPr sz="2200"/>
          </a:lvl5pPr>
          <a:lvl6pPr marL="1143000" indent="-228600" algn="l">
            <a:defRPr sz="2200"/>
          </a:lvl6pPr>
          <a:lvl7pPr marL="1371600" indent="-228600" algn="l">
            <a:defRPr sz="2200"/>
          </a:lvl7pPr>
          <a:lvl8pPr marL="1600200" indent="-228600" algn="l">
            <a:defRPr sz="2200"/>
          </a:lvl8pPr>
          <a:lvl9pPr marL="1828800" indent="-228600" algn="l">
            <a:defRPr sz="2200"/>
          </a:lvl9pPr>
        </a:lstStyle>
        <a:p>
          <a:pPr lvl="0">
            <a:lnSpc>
              <a:spcPct val="100000"/>
            </a:lnSpc>
            <a:spcBef>
              <a:spcPct val="0"/>
            </a:spcBef>
            <a:spcAft>
              <a:spcPct val="35000"/>
            </a:spcAft>
          </a:pPr>
          <a:r>
            <a:rPr lang="zh-CN" altLang="en-US"/>
            <a:t>一是贯彻落实决策部署，确保转化执行到位。</a:t>
          </a:r>
          <a:endParaRPr lang="zh-CN" altLang="en-US"/>
        </a:p>
      </dsp:txBody>
      <dsp:txXfrm>
        <a:off x="0" y="0"/>
        <a:ext cx="8864092" cy="1192060"/>
      </dsp:txXfrm>
    </dsp:sp>
    <dsp:sp modelId="{5D304802-BF43-40DE-9012-658EE6DA87A8}">
      <dsp:nvSpPr>
        <dsp:cNvPr id="9" name="圆角矩形 8"/>
        <dsp:cNvSpPr/>
      </dsp:nvSpPr>
      <dsp:spPr bwMode="white">
        <a:xfrm>
          <a:off x="742368" y="1408798"/>
          <a:ext cx="8864092" cy="1192060"/>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vert="horz" wrap="square" lIns="110489" tIns="110489" rIns="110489" bIns="110489" anchor="ctr"/>
        <a:lstStyle>
          <a:lvl1pPr algn="l">
            <a:defRPr sz="2900"/>
          </a:lvl1pPr>
          <a:lvl2pPr marL="228600" indent="-228600" algn="l">
            <a:defRPr sz="2200"/>
          </a:lvl2pPr>
          <a:lvl3pPr marL="457200" indent="-228600" algn="l">
            <a:defRPr sz="2200"/>
          </a:lvl3pPr>
          <a:lvl4pPr marL="685800" indent="-228600" algn="l">
            <a:defRPr sz="2200"/>
          </a:lvl4pPr>
          <a:lvl5pPr marL="914400" indent="-228600" algn="l">
            <a:defRPr sz="2200"/>
          </a:lvl5pPr>
          <a:lvl6pPr marL="1143000" indent="-228600" algn="l">
            <a:defRPr sz="2200"/>
          </a:lvl6pPr>
          <a:lvl7pPr marL="1371600" indent="-228600" algn="l">
            <a:defRPr sz="2200"/>
          </a:lvl7pPr>
          <a:lvl8pPr marL="1600200" indent="-228600" algn="l">
            <a:defRPr sz="2200"/>
          </a:lvl8pPr>
          <a:lvl9pPr marL="1828800" indent="-228600" algn="l">
            <a:defRPr sz="2200"/>
          </a:lvl9pPr>
        </a:lstStyle>
        <a:p>
          <a:pPr lvl="0">
            <a:lnSpc>
              <a:spcPct val="100000"/>
            </a:lnSpc>
            <a:spcBef>
              <a:spcPct val="0"/>
            </a:spcBef>
            <a:spcAft>
              <a:spcPct val="35000"/>
            </a:spcAft>
          </a:pPr>
          <a:r>
            <a:rPr lang="zh-CN" altLang="en-US"/>
            <a:t>二是始终坚持问题导向，统筹兼顾安全发展。</a:t>
          </a:r>
          <a:endParaRPr lang="zh-CN" altLang="en-US"/>
        </a:p>
      </dsp:txBody>
      <dsp:txXfrm>
        <a:off x="742368" y="1408798"/>
        <a:ext cx="8864092" cy="1192060"/>
      </dsp:txXfrm>
    </dsp:sp>
    <dsp:sp modelId="{091762E7-469B-4A33-9258-91D56337D973}">
      <dsp:nvSpPr>
        <dsp:cNvPr id="10" name="圆角矩形 9"/>
        <dsp:cNvSpPr/>
      </dsp:nvSpPr>
      <dsp:spPr bwMode="white">
        <a:xfrm>
          <a:off x="1473655" y="2817597"/>
          <a:ext cx="8864092" cy="1192060"/>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vert="horz" wrap="square" lIns="110489" tIns="110489" rIns="110489" bIns="110489" anchor="ctr"/>
        <a:lstStyle>
          <a:lvl1pPr algn="l">
            <a:defRPr sz="2900"/>
          </a:lvl1pPr>
          <a:lvl2pPr marL="228600" indent="-228600" algn="l">
            <a:defRPr sz="2200"/>
          </a:lvl2pPr>
          <a:lvl3pPr marL="457200" indent="-228600" algn="l">
            <a:defRPr sz="2200"/>
          </a:lvl3pPr>
          <a:lvl4pPr marL="685800" indent="-228600" algn="l">
            <a:defRPr sz="2200"/>
          </a:lvl4pPr>
          <a:lvl5pPr marL="914400" indent="-228600" algn="l">
            <a:defRPr sz="2200"/>
          </a:lvl5pPr>
          <a:lvl6pPr marL="1143000" indent="-228600" algn="l">
            <a:defRPr sz="2200"/>
          </a:lvl6pPr>
          <a:lvl7pPr marL="1371600" indent="-228600" algn="l">
            <a:defRPr sz="2200"/>
          </a:lvl7pPr>
          <a:lvl8pPr marL="1600200" indent="-228600" algn="l">
            <a:defRPr sz="2200"/>
          </a:lvl8pPr>
          <a:lvl9pPr marL="1828800" indent="-228600" algn="l">
            <a:defRPr sz="2200"/>
          </a:lvl9pPr>
        </a:lstStyle>
        <a:p>
          <a:pPr lvl="0">
            <a:lnSpc>
              <a:spcPct val="100000"/>
            </a:lnSpc>
            <a:spcBef>
              <a:spcPct val="0"/>
            </a:spcBef>
            <a:spcAft>
              <a:spcPct val="35000"/>
            </a:spcAft>
          </a:pPr>
          <a:r>
            <a:rPr lang="zh-CN" altLang="en-US"/>
            <a:t>三是压实企业主体责任，增强安全生产能力。</a:t>
          </a:r>
          <a:endParaRPr lang="zh-CN" altLang="en-US"/>
        </a:p>
      </dsp:txBody>
      <dsp:txXfrm>
        <a:off x="1473655" y="2817597"/>
        <a:ext cx="8864092" cy="1192060"/>
      </dsp:txXfrm>
    </dsp:sp>
    <dsp:sp modelId="{FBEF77CA-62B0-4414-BC12-6B54A100EF3E}">
      <dsp:nvSpPr>
        <dsp:cNvPr id="11" name="圆角矩形 10"/>
        <dsp:cNvSpPr/>
      </dsp:nvSpPr>
      <dsp:spPr bwMode="white">
        <a:xfrm>
          <a:off x="2216023" y="4226395"/>
          <a:ext cx="8864092" cy="1192060"/>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vert="horz" wrap="square" lIns="110489" tIns="110489" rIns="110489" bIns="110489" anchor="ctr"/>
        <a:lstStyle>
          <a:lvl1pPr algn="l">
            <a:defRPr sz="2900"/>
          </a:lvl1pPr>
          <a:lvl2pPr marL="228600" indent="-228600" algn="l">
            <a:defRPr sz="2200"/>
          </a:lvl2pPr>
          <a:lvl3pPr marL="457200" indent="-228600" algn="l">
            <a:defRPr sz="2200"/>
          </a:lvl3pPr>
          <a:lvl4pPr marL="685800" indent="-228600" algn="l">
            <a:defRPr sz="2200"/>
          </a:lvl4pPr>
          <a:lvl5pPr marL="914400" indent="-228600" algn="l">
            <a:defRPr sz="2200"/>
          </a:lvl5pPr>
          <a:lvl6pPr marL="1143000" indent="-228600" algn="l">
            <a:defRPr sz="2200"/>
          </a:lvl6pPr>
          <a:lvl7pPr marL="1371600" indent="-228600" algn="l">
            <a:defRPr sz="2200"/>
          </a:lvl7pPr>
          <a:lvl8pPr marL="1600200" indent="-228600" algn="l">
            <a:defRPr sz="2200"/>
          </a:lvl8pPr>
          <a:lvl9pPr marL="1828800" indent="-228600" algn="l">
            <a:defRPr sz="2200"/>
          </a:lvl9pPr>
        </a:lstStyle>
        <a:p>
          <a:pPr lvl="0">
            <a:lnSpc>
              <a:spcPct val="100000"/>
            </a:lnSpc>
            <a:spcBef>
              <a:spcPct val="0"/>
            </a:spcBef>
            <a:spcAft>
              <a:spcPct val="35000"/>
            </a:spcAft>
          </a:pPr>
          <a:r>
            <a:rPr altLang="en-US"/>
            <a:t>四是强化政府监督管理，加大违法处罚力度。</a:t>
          </a:r>
          <a:endParaRPr altLang="en-US"/>
        </a:p>
      </dsp:txBody>
      <dsp:txXfrm>
        <a:off x="2216023" y="4226395"/>
        <a:ext cx="8864092" cy="1192060"/>
      </dsp:txXfrm>
    </dsp:sp>
    <dsp:sp modelId="{28494F26-FFD5-4849-B5B8-CCD67BE78865}">
      <dsp:nvSpPr>
        <dsp:cNvPr id="12" name="下箭头 11"/>
        <dsp:cNvSpPr/>
      </dsp:nvSpPr>
      <dsp:spPr bwMode="white">
        <a:xfrm>
          <a:off x="8089253" y="913010"/>
          <a:ext cx="774839" cy="774839"/>
        </a:xfrm>
        <a:prstGeom prst="downArrow">
          <a:avLst>
            <a:gd name="adj1" fmla="val 55000"/>
            <a:gd name="adj2" fmla="val 45000"/>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lIns="82550" tIns="82550" rIns="82550" bIns="8255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endParaRPr lang="zh-CN" altLang="en-US">
            <a:solidFill>
              <a:schemeClr val="dk1"/>
            </a:solidFill>
          </a:endParaRPr>
        </a:p>
      </dsp:txBody>
      <dsp:txXfrm>
        <a:off x="8089253" y="913010"/>
        <a:ext cx="774839" cy="774839"/>
      </dsp:txXfrm>
    </dsp:sp>
    <dsp:sp modelId="{D552BABD-CB3F-4A66-94E1-B6CD9BDA534D}">
      <dsp:nvSpPr>
        <dsp:cNvPr id="13" name="下箭头 12"/>
        <dsp:cNvSpPr/>
      </dsp:nvSpPr>
      <dsp:spPr bwMode="white">
        <a:xfrm>
          <a:off x="8831621" y="2321808"/>
          <a:ext cx="774839" cy="774839"/>
        </a:xfrm>
        <a:prstGeom prst="downArrow">
          <a:avLst>
            <a:gd name="adj1" fmla="val 55000"/>
            <a:gd name="adj2" fmla="val 45000"/>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lIns="82550" tIns="82550" rIns="82550" bIns="8255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endParaRPr lang="zh-CN" altLang="en-US">
            <a:solidFill>
              <a:schemeClr val="dk1"/>
            </a:solidFill>
          </a:endParaRPr>
        </a:p>
      </dsp:txBody>
      <dsp:txXfrm>
        <a:off x="8831621" y="2321808"/>
        <a:ext cx="774839" cy="774839"/>
      </dsp:txXfrm>
    </dsp:sp>
    <dsp:sp modelId="{F52C3A8D-9BD4-4C83-BE57-F9D2157C0091}">
      <dsp:nvSpPr>
        <dsp:cNvPr id="14" name="下箭头 13"/>
        <dsp:cNvSpPr/>
      </dsp:nvSpPr>
      <dsp:spPr bwMode="white">
        <a:xfrm>
          <a:off x="9562908" y="3730606"/>
          <a:ext cx="774839" cy="774839"/>
        </a:xfrm>
        <a:prstGeom prst="downArrow">
          <a:avLst>
            <a:gd name="adj1" fmla="val 55000"/>
            <a:gd name="adj2" fmla="val 45000"/>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lIns="82550" tIns="82550" rIns="82550" bIns="8255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endParaRPr lang="zh-CN" altLang="en-US">
            <a:solidFill>
              <a:schemeClr val="dk1"/>
            </a:solidFill>
          </a:endParaRPr>
        </a:p>
      </dsp:txBody>
      <dsp:txXfrm>
        <a:off x="9562908" y="3730606"/>
        <a:ext cx="774839" cy="774839"/>
      </dsp:txXfrm>
    </dsp:sp>
  </dsp:spTree>
</dsp:drawing>
</file>

<file path=ppt/diagrams/drawing5.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1592560" cy="5061585"/>
        <a:chOff x="0" y="0"/>
        <a:chExt cx="11592560" cy="5061585"/>
      </a:xfrm>
    </dsp:grpSpPr>
    <dsp:sp modelId="{D76AE918-ABC8-47B8-8DD8-96F195BFB5B5}">
      <dsp:nvSpPr>
        <dsp:cNvPr id="4" name="同侧圆角矩形 3"/>
        <dsp:cNvSpPr/>
      </dsp:nvSpPr>
      <dsp:spPr bwMode="white">
        <a:xfrm rot="5400000">
          <a:off x="7229833" y="-2893235"/>
          <a:ext cx="1306215" cy="7419238"/>
        </a:xfrm>
        <a:prstGeom prst="round2SameRect">
          <a:avLst/>
        </a:prstGeom>
      </dsp:spPr>
      <dsp:style>
        <a:lnRef idx="1">
          <a:schemeClr val="accent1">
            <a:alpha val="90000"/>
            <a:tint val="40000"/>
          </a:schemeClr>
        </a:lnRef>
        <a:fillRef idx="1">
          <a:schemeClr val="accent1">
            <a:alpha val="90000"/>
            <a:tint val="40000"/>
          </a:schemeClr>
        </a:fillRef>
        <a:effectRef idx="2">
          <a:scrgbClr r="0" g="0" b="0"/>
        </a:effectRef>
        <a:fontRef idx="minor"/>
      </dsp:style>
      <dsp:txBody>
        <a:bodyPr rot="-5400000" vert="horz" wrap="square" lIns="83820" tIns="41910" rIns="83820" bIns="4191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228600" lvl="1" indent="-228600">
            <a:lnSpc>
              <a:spcPct val="100000"/>
            </a:lnSpc>
            <a:spcBef>
              <a:spcPct val="0"/>
            </a:spcBef>
            <a:spcAft>
              <a:spcPct val="15000"/>
            </a:spcAft>
            <a:buChar char="•"/>
          </a:pPr>
          <a:r>
            <a:rPr lang="zh-CN" altLang="en-US" sz="2200">
              <a:solidFill>
                <a:schemeClr val="dk1"/>
              </a:solidFill>
            </a:rPr>
            <a:t>安全生产工作坚持中国共产党的领导</a:t>
          </a:r>
          <a:endParaRPr lang="zh-CN" altLang="en-US" sz="2200">
            <a:solidFill>
              <a:schemeClr val="dk1"/>
            </a:solidFill>
          </a:endParaRPr>
        </a:p>
        <a:p>
          <a:pPr marL="228600" lvl="1" indent="-228600">
            <a:lnSpc>
              <a:spcPct val="100000"/>
            </a:lnSpc>
            <a:spcBef>
              <a:spcPct val="0"/>
            </a:spcBef>
            <a:spcAft>
              <a:spcPct val="15000"/>
            </a:spcAft>
            <a:buChar char="•"/>
          </a:pPr>
          <a:r>
            <a:rPr lang="zh-CN" altLang="en-US" sz="2200">
              <a:solidFill>
                <a:schemeClr val="dk1"/>
              </a:solidFill>
            </a:rPr>
            <a:t>充分说明了党对安全的重视，预示着安全生产问题的根本性转变</a:t>
          </a:r>
          <a:endParaRPr lang="zh-CN" altLang="en-US" sz="2200">
            <a:solidFill>
              <a:schemeClr val="dk1"/>
            </a:solidFill>
          </a:endParaRPr>
        </a:p>
      </dsp:txBody>
      <dsp:txXfrm rot="5400000">
        <a:off x="7229833" y="-2893235"/>
        <a:ext cx="1306215" cy="7419238"/>
      </dsp:txXfrm>
    </dsp:sp>
    <dsp:sp modelId="{BD6C8DA9-0F3A-464E-ACD2-6660B6C6E5C4}">
      <dsp:nvSpPr>
        <dsp:cNvPr id="3" name="圆角矩形 2"/>
        <dsp:cNvSpPr/>
      </dsp:nvSpPr>
      <dsp:spPr bwMode="white">
        <a:xfrm>
          <a:off x="0" y="0"/>
          <a:ext cx="4173322" cy="1632769"/>
        </a:xfrm>
        <a:prstGeom prst="roundRect">
          <a:avLst/>
        </a:prstGeom>
      </dsp:spPr>
      <dsp:style>
        <a:lnRef idx="0">
          <a:schemeClr val="lt1"/>
        </a:lnRef>
        <a:fillRef idx="3">
          <a:schemeClr val="accent1"/>
        </a:fillRef>
        <a:effectRef idx="3">
          <a:scrgbClr r="0" g="0" b="0"/>
        </a:effectRef>
        <a:fontRef idx="minor">
          <a:schemeClr val="lt1"/>
        </a:fontRef>
      </dsp:style>
      <dsp:txBody>
        <a:bodyPr vert="horz" wrap="square" lIns="106680" tIns="53340" rIns="106680" bIns="5334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800"/>
            <a:t>一是加强党的领导</a:t>
          </a:r>
          <a:endParaRPr lang="zh-CN" altLang="en-US" sz="2800"/>
        </a:p>
      </dsp:txBody>
      <dsp:txXfrm>
        <a:off x="0" y="0"/>
        <a:ext cx="4173322" cy="1632769"/>
      </dsp:txXfrm>
    </dsp:sp>
    <dsp:sp modelId="{B1799245-8A88-4DFD-8913-C5C978690807}">
      <dsp:nvSpPr>
        <dsp:cNvPr id="6" name="同侧圆角矩形 5"/>
        <dsp:cNvSpPr/>
      </dsp:nvSpPr>
      <dsp:spPr bwMode="white">
        <a:xfrm rot="5400000">
          <a:off x="7229833" y="-1178827"/>
          <a:ext cx="1306215" cy="7419238"/>
        </a:xfrm>
        <a:prstGeom prst="round2SameRect">
          <a:avLst/>
        </a:prstGeom>
      </dsp:spPr>
      <dsp:style>
        <a:lnRef idx="1">
          <a:schemeClr val="accent1">
            <a:alpha val="90000"/>
            <a:tint val="40000"/>
          </a:schemeClr>
        </a:lnRef>
        <a:fillRef idx="1">
          <a:schemeClr val="accent1">
            <a:alpha val="90000"/>
            <a:tint val="40000"/>
          </a:schemeClr>
        </a:fillRef>
        <a:effectRef idx="2">
          <a:scrgbClr r="0" g="0" b="0"/>
        </a:effectRef>
        <a:fontRef idx="minor"/>
      </dsp:style>
      <dsp:txBody>
        <a:bodyPr rot="-5400000" vert="horz" wrap="square" lIns="76200" tIns="38100" rIns="76200" bIns="3810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228600" lvl="1" indent="-228600" algn="just">
            <a:lnSpc>
              <a:spcPct val="100000"/>
            </a:lnSpc>
            <a:spcBef>
              <a:spcPct val="0"/>
            </a:spcBef>
            <a:spcAft>
              <a:spcPct val="15000"/>
            </a:spcAft>
            <a:buChar char="•"/>
          </a:pPr>
          <a:r>
            <a:rPr lang="zh-CN" altLang="en-US" sz="2000">
              <a:solidFill>
                <a:schemeClr val="bg2"/>
              </a:solidFill>
              <a:uFillTx/>
            </a:rPr>
            <a:t>以习近平新时代中国特色社会主义思想为指导</a:t>
          </a:r>
          <a:endParaRPr lang="zh-CN" altLang="en-US" sz="2000">
            <a:solidFill>
              <a:schemeClr val="bg2"/>
            </a:solidFill>
            <a:uFillTx/>
          </a:endParaRPr>
        </a:p>
        <a:p>
          <a:pPr marL="228600" lvl="1" indent="-228600" algn="just">
            <a:lnSpc>
              <a:spcPct val="100000"/>
            </a:lnSpc>
            <a:spcBef>
              <a:spcPct val="0"/>
            </a:spcBef>
            <a:spcAft>
              <a:spcPct val="15000"/>
            </a:spcAft>
            <a:buChar char="•"/>
          </a:pPr>
          <a:r>
            <a:rPr lang="zh-CN" altLang="en-US" sz="2000">
              <a:solidFill>
                <a:schemeClr val="bg2"/>
              </a:solidFill>
              <a:uFillTx/>
            </a:rPr>
            <a:t>“人民至上、生命至上”“把保护人民生命安全摆在首位”</a:t>
          </a:r>
          <a:r>
            <a:rPr lang="zh-CN" altLang="en-US" sz="2000">
              <a:solidFill>
                <a:schemeClr val="bg2"/>
              </a:solidFill>
              <a:uFillTx/>
              <a:sym typeface="+mn-ea"/>
            </a:rPr>
            <a:t>“</a:t>
          </a:r>
          <a:r>
            <a:rPr lang="en-US" altLang="zh-CN" sz="2000">
              <a:solidFill>
                <a:schemeClr val="bg2"/>
              </a:solidFill>
              <a:uFillTx/>
            </a:rPr>
            <a:t>人命关天，发展决不能以牺牲人的生命为代价。这必须作为一条不可逾越的红线</a:t>
          </a:r>
          <a:r>
            <a:rPr lang="zh-CN" altLang="en-US" sz="2000">
              <a:solidFill>
                <a:schemeClr val="bg2"/>
              </a:solidFill>
              <a:uFillTx/>
              <a:sym typeface="+mn-ea"/>
            </a:rPr>
            <a:t>”</a:t>
          </a:r>
          <a:endParaRPr lang="zh-CN" altLang="en-US" sz="2000">
            <a:solidFill>
              <a:schemeClr val="bg2"/>
            </a:solidFill>
            <a:uFillTx/>
            <a:sym typeface="+mn-ea"/>
          </a:endParaRPr>
        </a:p>
      </dsp:txBody>
      <dsp:txXfrm rot="5400000">
        <a:off x="7229833" y="-1178827"/>
        <a:ext cx="1306215" cy="7419238"/>
      </dsp:txXfrm>
    </dsp:sp>
    <dsp:sp modelId="{F8FCFA27-1E37-47F3-819F-CCC620DE8027}">
      <dsp:nvSpPr>
        <dsp:cNvPr id="5" name="圆角矩形 4"/>
        <dsp:cNvSpPr/>
      </dsp:nvSpPr>
      <dsp:spPr bwMode="white">
        <a:xfrm>
          <a:off x="0" y="1714408"/>
          <a:ext cx="4173322" cy="1632769"/>
        </a:xfrm>
        <a:prstGeom prst="roundRect">
          <a:avLst/>
        </a:prstGeom>
      </dsp:spPr>
      <dsp:style>
        <a:lnRef idx="0">
          <a:schemeClr val="lt1"/>
        </a:lnRef>
        <a:fillRef idx="3">
          <a:schemeClr val="accent1"/>
        </a:fillRef>
        <a:effectRef idx="3">
          <a:scrgbClr r="0" g="0" b="0"/>
        </a:effectRef>
        <a:fontRef idx="minor">
          <a:schemeClr val="lt1"/>
        </a:fontRef>
      </dsp:style>
      <dsp:txBody>
        <a:bodyPr vert="horz" wrap="square" lIns="106680" tIns="53340" rIns="106680" bIns="5334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800"/>
            <a:t>二是完善安全发展理念</a:t>
          </a:r>
          <a:endParaRPr lang="zh-CN" altLang="en-US" sz="2800"/>
        </a:p>
      </dsp:txBody>
      <dsp:txXfrm>
        <a:off x="0" y="1714408"/>
        <a:ext cx="4173322" cy="1632769"/>
      </dsp:txXfrm>
    </dsp:sp>
    <dsp:sp modelId="{F00652BC-5530-4BD7-A5E2-D7101737A3B5}">
      <dsp:nvSpPr>
        <dsp:cNvPr id="8" name="同侧圆角矩形 7"/>
        <dsp:cNvSpPr/>
      </dsp:nvSpPr>
      <dsp:spPr bwMode="white">
        <a:xfrm rot="5400000">
          <a:off x="7229833" y="535581"/>
          <a:ext cx="1306215" cy="7419238"/>
        </a:xfrm>
        <a:prstGeom prst="round2SameRect">
          <a:avLst/>
        </a:prstGeom>
      </dsp:spPr>
      <dsp:style>
        <a:lnRef idx="1">
          <a:schemeClr val="accent1">
            <a:alpha val="90000"/>
            <a:tint val="40000"/>
          </a:schemeClr>
        </a:lnRef>
        <a:fillRef idx="1">
          <a:schemeClr val="accent1">
            <a:alpha val="90000"/>
            <a:tint val="40000"/>
          </a:schemeClr>
        </a:fillRef>
        <a:effectRef idx="2">
          <a:scrgbClr r="0" g="0" b="0"/>
        </a:effectRef>
        <a:fontRef idx="minor"/>
      </dsp:style>
      <dsp:txBody>
        <a:bodyPr rot="-5400000" vert="horz" wrap="square" lIns="83820" tIns="41910" rIns="83820" bIns="4191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228600" lvl="1" indent="-228600" algn="just">
            <a:lnSpc>
              <a:spcPct val="100000"/>
            </a:lnSpc>
            <a:spcBef>
              <a:spcPct val="0"/>
            </a:spcBef>
            <a:spcAft>
              <a:spcPct val="15000"/>
            </a:spcAft>
            <a:buChar char="•"/>
          </a:pPr>
          <a:r>
            <a:rPr lang="zh-CN" altLang="en-US" sz="2200">
              <a:solidFill>
                <a:schemeClr val="bg2"/>
              </a:solidFill>
              <a:uFillTx/>
            </a:rPr>
            <a:t>按照党政同责、一岗双责、齐抓共管、失职追责的原则落实安全管理责任，要求各行业、各领域、各部门及其所有人员都要对自己工作职责范围内的安全生产负责</a:t>
          </a:r>
          <a:endParaRPr lang="zh-CN" altLang="en-US" sz="2200">
            <a:solidFill>
              <a:schemeClr val="bg2"/>
            </a:solidFill>
            <a:uFillTx/>
          </a:endParaRPr>
        </a:p>
      </dsp:txBody>
      <dsp:txXfrm rot="5400000">
        <a:off x="7229833" y="535581"/>
        <a:ext cx="1306215" cy="7419238"/>
      </dsp:txXfrm>
    </dsp:sp>
    <dsp:sp modelId="{F3A1F871-519C-4E76-89EE-B8DB3D0BD125}">
      <dsp:nvSpPr>
        <dsp:cNvPr id="7" name="圆角矩形 6"/>
        <dsp:cNvSpPr/>
      </dsp:nvSpPr>
      <dsp:spPr bwMode="white">
        <a:xfrm>
          <a:off x="0" y="3428816"/>
          <a:ext cx="4173322" cy="1632769"/>
        </a:xfrm>
        <a:prstGeom prst="roundRect">
          <a:avLst/>
        </a:prstGeom>
      </dsp:spPr>
      <dsp:style>
        <a:lnRef idx="0">
          <a:schemeClr val="lt1"/>
        </a:lnRef>
        <a:fillRef idx="3">
          <a:schemeClr val="accent1"/>
        </a:fillRef>
        <a:effectRef idx="3">
          <a:scrgbClr r="0" g="0" b="0"/>
        </a:effectRef>
        <a:fontRef idx="minor">
          <a:schemeClr val="lt1"/>
        </a:fontRef>
      </dsp:style>
      <dsp:txBody>
        <a:bodyPr vert="horz" wrap="square" lIns="106680" tIns="53340" rIns="106680" bIns="5334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800"/>
            <a:t>三是纳入“三个必须”</a:t>
          </a:r>
          <a:endParaRPr lang="zh-CN" altLang="en-US" sz="2800"/>
        </a:p>
      </dsp:txBody>
      <dsp:txXfrm>
        <a:off x="0" y="3428816"/>
        <a:ext cx="4173322" cy="1632769"/>
      </dsp:txXfrm>
    </dsp:sp>
  </dsp:spTree>
</dsp:drawing>
</file>

<file path=ppt/diagrams/drawing6.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2243435" cy="4253865"/>
        <a:chOff x="0" y="0"/>
        <a:chExt cx="12243435" cy="4253865"/>
      </a:xfrm>
    </dsp:grpSpPr>
    <dsp:sp modelId="{D167D85B-ED5F-4134-9F18-E6B4BAE0C614}">
      <dsp:nvSpPr>
        <dsp:cNvPr id="5" name="矩形 4"/>
        <dsp:cNvSpPr/>
      </dsp:nvSpPr>
      <dsp:spPr bwMode="white">
        <a:xfrm>
          <a:off x="0" y="236043"/>
          <a:ext cx="12243435" cy="1979295"/>
        </a:xfrm>
        <a:prstGeom prst="rect">
          <a:avLst/>
        </a:prstGeom>
      </dsp:spPr>
      <dsp:style>
        <a:lnRef idx="2">
          <a:schemeClr val="accent1"/>
        </a:lnRef>
        <a:fillRef idx="1">
          <a:schemeClr val="lt1">
            <a:alpha val="90000"/>
          </a:schemeClr>
        </a:fillRef>
        <a:effectRef idx="0">
          <a:scrgbClr r="0" g="0" b="0"/>
        </a:effectRef>
        <a:fontRef idx="minor"/>
      </dsp:style>
      <dsp:txBody>
        <a:bodyPr vert="horz" wrap="square" lIns="950226" tIns="312420" rIns="950226" bIns="142240" anchor="t"/>
        <a:lstStyle>
          <a:lvl1pPr algn="l">
            <a:defRPr sz="15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pPr marL="228600" lvl="1" indent="-228600" algn="just">
            <a:lnSpc>
              <a:spcPct val="100000"/>
            </a:lnSpc>
            <a:spcBef>
              <a:spcPct val="0"/>
            </a:spcBef>
            <a:spcAft>
              <a:spcPct val="15000"/>
            </a:spcAft>
            <a:buChar char="•"/>
          </a:pPr>
          <a:r>
            <a:rPr sz="2000">
              <a:solidFill>
                <a:schemeClr val="dk1"/>
              </a:solidFill>
              <a:latin typeface="仿宋_GB2312" panose="02010609030101010101" charset="-122"/>
              <a:ea typeface="仿宋_GB2312" panose="02010609030101010101" charset="-122"/>
              <a:cs typeface="仿宋_GB2312" panose="02010609030101010101" charset="-122"/>
              <a:sym typeface="+mn-ea"/>
            </a:rPr>
            <a:t>生</a:t>
          </a:r>
          <a:r>
            <a:rPr lang="zh-CN" sz="2000" dirty="0">
              <a:solidFill>
                <a:schemeClr val="dk1"/>
              </a:solidFill>
              <a:latin typeface="仿宋_GB2312" panose="02010609030101010101" charset="-122"/>
              <a:ea typeface="仿宋_GB2312" panose="02010609030101010101" charset="-122"/>
              <a:cs typeface="仿宋_GB2312" panose="02010609030101010101" charset="-122"/>
              <a:sym typeface="+mn-ea"/>
            </a:rPr>
            <a:t>产经营单位必须遵守本法和其他有关安全生产的法律、法规，加强安全生产管理，建立健全</a:t>
          </a:r>
          <a:r>
            <a:rPr sz="2000">
              <a:solidFill>
                <a:schemeClr val="dk1"/>
              </a:solidFill>
              <a:latin typeface="仿宋_GB2312" panose="02010609030101010101" charset="-122"/>
              <a:ea typeface="仿宋_GB2312" panose="02010609030101010101" charset="-122"/>
              <a:cs typeface="仿宋_GB2312" panose="02010609030101010101" charset="-122"/>
              <a:sym typeface="+mn-ea"/>
            </a:rPr>
            <a:t>全</a:t>
          </a:r>
          <a:r>
            <a:rPr lang="zh-CN" sz="2000" dirty="0">
              <a:solidFill>
                <a:srgbClr val="FF0000"/>
              </a:solidFill>
              <a:latin typeface="仿宋_GB2312" panose="02010609030101010101" charset="-122"/>
              <a:ea typeface="仿宋_GB2312" panose="02010609030101010101" charset="-122"/>
              <a:cs typeface="仿宋_GB2312" panose="02010609030101010101" charset="-122"/>
              <a:sym typeface="+mn-ea"/>
            </a:rPr>
            <a:t>员安全生产责任制</a:t>
          </a:r>
          <a:r>
            <a:rPr sz="2000">
              <a:solidFill>
                <a:schemeClr val="dk1"/>
              </a:solidFill>
              <a:latin typeface="仿宋_GB2312" panose="02010609030101010101" charset="-122"/>
              <a:ea typeface="仿宋_GB2312" panose="02010609030101010101" charset="-122"/>
              <a:cs typeface="仿宋_GB2312" panose="02010609030101010101" charset="-122"/>
              <a:sym typeface="+mn-ea"/>
            </a:rPr>
            <a:t>和</a:t>
          </a:r>
          <a:r>
            <a:rPr lang="zh-CN" sz="2000" dirty="0">
              <a:solidFill>
                <a:schemeClr val="dk1"/>
              </a:solidFill>
              <a:latin typeface="仿宋_GB2312" panose="02010609030101010101" charset="-122"/>
              <a:ea typeface="仿宋_GB2312" panose="02010609030101010101" charset="-122"/>
              <a:cs typeface="仿宋_GB2312" panose="02010609030101010101" charset="-122"/>
              <a:sym typeface="+mn-ea"/>
            </a:rPr>
            <a:t>安全生产规章制度，加大对安全生产资金、物资、技术、人员的投入保障力度，改善安全生产条件，加强安全生产标准化、信息化建设，构建安全风险分级管控和隐患排查治理双重预防机制，健全风险防范化解机制，提高安全生产水平，确保安全生产。</a:t>
          </a:r>
          <a:endParaRPr lang="zh-CN" sz="2000" dirty="0">
            <a:solidFill>
              <a:schemeClr val="dk1"/>
            </a:solidFill>
            <a:latin typeface="仿宋_GB2312" panose="02010609030101010101" charset="-122"/>
            <a:ea typeface="仿宋_GB2312" panose="02010609030101010101" charset="-122"/>
            <a:cs typeface="仿宋_GB2312" panose="02010609030101010101" charset="-122"/>
            <a:sym typeface="+mn-ea"/>
          </a:endParaRPr>
        </a:p>
      </dsp:txBody>
      <dsp:txXfrm>
        <a:off x="0" y="236043"/>
        <a:ext cx="12243435" cy="1979295"/>
      </dsp:txXfrm>
    </dsp:sp>
    <dsp:sp modelId="{2968AA41-C1D3-4EDF-9DB3-378F66B2FD39}">
      <dsp:nvSpPr>
        <dsp:cNvPr id="4" name="圆角矩形 3"/>
        <dsp:cNvSpPr/>
      </dsp:nvSpPr>
      <dsp:spPr bwMode="white">
        <a:xfrm>
          <a:off x="612172" y="14643"/>
          <a:ext cx="8570405" cy="44280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323940" tIns="0" rIns="323940" bIns="0" anchor="ctr"/>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nSpc>
              <a:spcPct val="100000"/>
            </a:lnSpc>
            <a:spcBef>
              <a:spcPct val="0"/>
            </a:spcBef>
            <a:spcAft>
              <a:spcPct val="35000"/>
            </a:spcAft>
          </a:pPr>
          <a:r>
            <a:rPr sz="2000">
              <a:sym typeface="+mn-ea"/>
            </a:rPr>
            <a:t>《中</a:t>
          </a:r>
          <a:r>
            <a:rPr lang="zh-CN" sz="2000" b="1" spc="400" dirty="0">
              <a:latin typeface="仿宋" panose="02010609060101010101" charset="-122"/>
              <a:ea typeface="仿宋" panose="02010609060101010101" charset="-122"/>
              <a:cs typeface="宋体" pitchFamily="2" charset="-122"/>
              <a:sym typeface="+mn-ea"/>
            </a:rPr>
            <a:t>华人民共和国安全生产法》第四条第一款</a:t>
          </a:r>
          <a:endParaRPr lang="zh-CN" sz="2000" b="1" spc="400" dirty="0">
            <a:latin typeface="仿宋" panose="02010609060101010101" charset="-122"/>
            <a:ea typeface="仿宋" panose="02010609060101010101" charset="-122"/>
            <a:cs typeface="宋体" pitchFamily="2" charset="-122"/>
          </a:endParaRPr>
        </a:p>
      </dsp:txBody>
      <dsp:txXfrm>
        <a:off x="612172" y="14643"/>
        <a:ext cx="8570405" cy="442800"/>
      </dsp:txXfrm>
    </dsp:sp>
    <dsp:sp modelId="{6B4B0D2A-F76A-4881-A678-1599A9C1764F}">
      <dsp:nvSpPr>
        <dsp:cNvPr id="8" name="矩形 7"/>
        <dsp:cNvSpPr/>
      </dsp:nvSpPr>
      <dsp:spPr bwMode="white">
        <a:xfrm>
          <a:off x="0" y="2517738"/>
          <a:ext cx="12243435" cy="1721485"/>
        </a:xfrm>
        <a:prstGeom prst="rect">
          <a:avLst/>
        </a:prstGeom>
      </dsp:spPr>
      <dsp:style>
        <a:lnRef idx="2">
          <a:schemeClr val="accent1"/>
        </a:lnRef>
        <a:fillRef idx="1">
          <a:schemeClr val="lt1">
            <a:alpha val="90000"/>
          </a:schemeClr>
        </a:fillRef>
        <a:effectRef idx="0">
          <a:scrgbClr r="0" g="0" b="0"/>
        </a:effectRef>
        <a:fontRef idx="minor"/>
      </dsp:style>
      <dsp:txBody>
        <a:bodyPr vert="horz" wrap="square" lIns="950226" tIns="312420" rIns="950226" bIns="142240" anchor="t"/>
        <a:lstStyle>
          <a:lvl1pPr algn="l">
            <a:defRPr sz="15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pPr marL="228600" lvl="1" indent="-228600">
            <a:lnSpc>
              <a:spcPct val="100000"/>
            </a:lnSpc>
            <a:spcBef>
              <a:spcPct val="0"/>
            </a:spcBef>
            <a:spcAft>
              <a:spcPct val="15000"/>
            </a:spcAft>
            <a:buChar char="•"/>
          </a:pPr>
          <a:r>
            <a:rPr sz="2000">
              <a:solidFill>
                <a:schemeClr val="dk1"/>
              </a:solidFill>
              <a:latin typeface="仿宋_GB2312" panose="02010609030101010101" charset="-122"/>
              <a:ea typeface="仿宋_GB2312" panose="02010609030101010101" charset="-122"/>
              <a:sym typeface="+mn-ea"/>
            </a:rPr>
            <a:t>生</a:t>
          </a:r>
          <a:r>
            <a:rPr lang="zh-CN" sz="2000" dirty="0">
              <a:solidFill>
                <a:schemeClr val="dk1"/>
              </a:solidFill>
              <a:latin typeface="仿宋_GB2312" panose="02010609030101010101" charset="-122"/>
              <a:ea typeface="仿宋_GB2312" panose="02010609030101010101" charset="-122"/>
              <a:cs typeface="宋体" pitchFamily="2" charset="-122"/>
              <a:sym typeface="+mn-ea"/>
            </a:rPr>
            <a:t>产经营单位的</a:t>
          </a:r>
          <a:r>
            <a:rPr sz="2000">
              <a:solidFill>
                <a:schemeClr val="dk1"/>
              </a:solidFill>
              <a:latin typeface="仿宋_GB2312" panose="02010609030101010101" charset="-122"/>
              <a:ea typeface="仿宋_GB2312" panose="02010609030101010101" charset="-122"/>
              <a:sym typeface="+mn-ea"/>
            </a:rPr>
            <a:t>全</a:t>
          </a:r>
          <a:r>
            <a:rPr lang="zh-CN" sz="2000" dirty="0">
              <a:solidFill>
                <a:srgbClr val="FF0000"/>
              </a:solidFill>
              <a:latin typeface="仿宋_GB2312" panose="02010609030101010101" charset="-122"/>
              <a:ea typeface="仿宋_GB2312" panose="02010609030101010101" charset="-122"/>
              <a:cs typeface="宋体" pitchFamily="2" charset="-122"/>
              <a:sym typeface="+mn-ea"/>
            </a:rPr>
            <a:t>员安全生产责任制</a:t>
          </a:r>
          <a:r>
            <a:rPr sz="2000">
              <a:solidFill>
                <a:schemeClr val="dk1"/>
              </a:solidFill>
              <a:latin typeface="仿宋_GB2312" panose="02010609030101010101" charset="-122"/>
              <a:ea typeface="仿宋_GB2312" panose="02010609030101010101" charset="-122"/>
              <a:sym typeface="+mn-ea"/>
            </a:rPr>
            <a:t>应</a:t>
          </a:r>
          <a:r>
            <a:rPr lang="zh-CN" sz="2000" dirty="0">
              <a:solidFill>
                <a:schemeClr val="dk1"/>
              </a:solidFill>
              <a:latin typeface="仿宋_GB2312" panose="02010609030101010101" charset="-122"/>
              <a:ea typeface="仿宋_GB2312" panose="02010609030101010101" charset="-122"/>
              <a:cs typeface="宋体" pitchFamily="2" charset="-122"/>
              <a:sym typeface="+mn-ea"/>
            </a:rPr>
            <a:t>当明确各岗位的责任人员、责任范围和考核标准等内容。</a:t>
          </a:r>
          <a:endParaRPr lang="zh-CN" sz="2000" dirty="0">
            <a:solidFill>
              <a:schemeClr val="dk1"/>
            </a:solidFill>
            <a:latin typeface="仿宋_GB2312" panose="02010609030101010101" charset="-122"/>
            <a:ea typeface="仿宋_GB2312" panose="02010609030101010101" charset="-122"/>
            <a:cs typeface="宋体" pitchFamily="2" charset="-122"/>
            <a:sym typeface="+mn-ea"/>
          </a:endParaRPr>
        </a:p>
        <a:p>
          <a:pPr marL="228600" lvl="1" indent="-228600">
            <a:lnSpc>
              <a:spcPct val="100000"/>
            </a:lnSpc>
            <a:spcBef>
              <a:spcPct val="0"/>
            </a:spcBef>
            <a:spcAft>
              <a:spcPct val="15000"/>
            </a:spcAft>
            <a:buChar char="•"/>
          </a:pPr>
          <a:r>
            <a:rPr lang="zh-CN" sz="2000" dirty="0">
              <a:solidFill>
                <a:schemeClr val="dk1"/>
              </a:solidFill>
              <a:latin typeface="仿宋_GB2312" panose="02010609030101010101" charset="-122"/>
              <a:ea typeface="仿宋_GB2312" panose="02010609030101010101" charset="-122"/>
              <a:cs typeface="宋体" pitchFamily="2" charset="-122"/>
              <a:sym typeface="+mn-ea"/>
            </a:rPr>
            <a:t>生产经营单位应当建立相应的机制，加强对</a:t>
          </a:r>
          <a:r>
            <a:rPr sz="2000">
              <a:solidFill>
                <a:srgbClr val="FF0000"/>
              </a:solidFill>
              <a:latin typeface="仿宋_GB2312" panose="02010609030101010101" charset="-122"/>
              <a:ea typeface="仿宋_GB2312" panose="02010609030101010101" charset="-122"/>
              <a:sym typeface="+mn-ea"/>
            </a:rPr>
            <a:t>全</a:t>
          </a:r>
          <a:r>
            <a:rPr lang="zh-CN" sz="2000" dirty="0">
              <a:solidFill>
                <a:srgbClr val="FF0000"/>
              </a:solidFill>
              <a:latin typeface="仿宋_GB2312" panose="02010609030101010101" charset="-122"/>
              <a:ea typeface="仿宋_GB2312" panose="02010609030101010101" charset="-122"/>
              <a:cs typeface="宋体" pitchFamily="2" charset="-122"/>
              <a:sym typeface="+mn-ea"/>
            </a:rPr>
            <a:t>员</a:t>
          </a:r>
          <a:r>
            <a:rPr sz="2000">
              <a:solidFill>
                <a:srgbClr val="FF0000"/>
              </a:solidFill>
              <a:latin typeface="仿宋_GB2312" panose="02010609030101010101" charset="-122"/>
              <a:ea typeface="仿宋_GB2312" panose="02010609030101010101" charset="-122"/>
              <a:sym typeface="+mn-ea"/>
            </a:rPr>
            <a:t>安</a:t>
          </a:r>
          <a:r>
            <a:rPr lang="zh-CN" sz="2000" dirty="0">
              <a:solidFill>
                <a:srgbClr val="FF0000"/>
              </a:solidFill>
              <a:latin typeface="仿宋_GB2312" panose="02010609030101010101" charset="-122"/>
              <a:ea typeface="仿宋_GB2312" panose="02010609030101010101" charset="-122"/>
              <a:cs typeface="宋体" pitchFamily="2" charset="-122"/>
              <a:sym typeface="+mn-ea"/>
            </a:rPr>
            <a:t>全生产责任</a:t>
          </a:r>
          <a:r>
            <a:rPr lang="zh-CN" sz="2000" dirty="0">
              <a:solidFill>
                <a:schemeClr val="dk1"/>
              </a:solidFill>
              <a:latin typeface="仿宋_GB2312" panose="02010609030101010101" charset="-122"/>
              <a:ea typeface="仿宋_GB2312" panose="02010609030101010101" charset="-122"/>
              <a:cs typeface="宋体" pitchFamily="2" charset="-122"/>
              <a:sym typeface="+mn-ea"/>
            </a:rPr>
            <a:t>制落实情况的监督考核，保证全员安全生产责任制的落实。</a:t>
          </a:r>
          <a:endParaRPr lang="zh-CN" sz="2000" dirty="0">
            <a:solidFill>
              <a:schemeClr val="dk1"/>
            </a:solidFill>
            <a:latin typeface="仿宋_GB2312" panose="02010609030101010101" charset="-122"/>
            <a:ea typeface="仿宋_GB2312" panose="02010609030101010101" charset="-122"/>
            <a:cs typeface="宋体" pitchFamily="2" charset="-122"/>
          </a:endParaRPr>
        </a:p>
      </dsp:txBody>
      <dsp:txXfrm>
        <a:off x="0" y="2517738"/>
        <a:ext cx="12243435" cy="1721485"/>
      </dsp:txXfrm>
    </dsp:sp>
    <dsp:sp modelId="{48FABA9F-C289-434B-8864-E8FC1B5C2F60}">
      <dsp:nvSpPr>
        <dsp:cNvPr id="7" name="圆角矩形 6"/>
        <dsp:cNvSpPr/>
      </dsp:nvSpPr>
      <dsp:spPr bwMode="white">
        <a:xfrm>
          <a:off x="612172" y="2296338"/>
          <a:ext cx="8570405" cy="44280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323940" tIns="0" rIns="323940" bIns="0" anchor="ctr"/>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nSpc>
              <a:spcPct val="100000"/>
            </a:lnSpc>
            <a:spcBef>
              <a:spcPct val="0"/>
            </a:spcBef>
            <a:spcAft>
              <a:spcPct val="35000"/>
            </a:spcAft>
          </a:pPr>
          <a:r>
            <a:rPr sz="2000">
              <a:sym typeface="+mn-ea"/>
            </a:rPr>
            <a:t>《中</a:t>
          </a:r>
          <a:r>
            <a:rPr lang="zh-CN" sz="2000" b="1" spc="400" dirty="0">
              <a:latin typeface="仿宋" panose="02010609060101010101" charset="-122"/>
              <a:ea typeface="仿宋" panose="02010609060101010101" charset="-122"/>
              <a:cs typeface="宋体" pitchFamily="2" charset="-122"/>
              <a:sym typeface="+mn-ea"/>
            </a:rPr>
            <a:t>华人民共和国安全生产法》第二十二条</a:t>
          </a:r>
          <a:endParaRPr lang="zh-CN" sz="2000" b="1" spc="400" dirty="0">
            <a:latin typeface="仿宋" panose="02010609060101010101" charset="-122"/>
            <a:ea typeface="仿宋" panose="02010609060101010101" charset="-122"/>
            <a:cs typeface="宋体" pitchFamily="2" charset="-122"/>
          </a:endParaRPr>
        </a:p>
      </dsp:txBody>
      <dsp:txXfrm>
        <a:off x="612172" y="2296338"/>
        <a:ext cx="8570405" cy="442800"/>
      </dsp:txXfrm>
    </dsp:sp>
    <dsp:sp modelId="{0797CEA2-9F9D-4159-A8DC-2F0D60611F3B}">
      <dsp:nvSpPr>
        <dsp:cNvPr id="3" name="矩形 2" hidden="true"/>
        <dsp:cNvSpPr/>
      </dsp:nvSpPr>
      <dsp:spPr>
        <a:xfrm>
          <a:off x="0" y="14643"/>
          <a:ext cx="612172" cy="442800"/>
        </a:xfrm>
        <a:prstGeom prst="rect">
          <a:avLst/>
        </a:prstGeom>
      </dsp:spPr>
      <dsp:txXfrm>
        <a:off x="0" y="14643"/>
        <a:ext cx="612172" cy="442800"/>
      </dsp:txXfrm>
    </dsp:sp>
    <dsp:sp modelId="{3559B5A5-3E91-49F5-A868-297DBB575668}">
      <dsp:nvSpPr>
        <dsp:cNvPr id="6" name="矩形 5" hidden="true"/>
        <dsp:cNvSpPr/>
      </dsp:nvSpPr>
      <dsp:spPr>
        <a:xfrm>
          <a:off x="0" y="2296338"/>
          <a:ext cx="612172" cy="442800"/>
        </a:xfrm>
        <a:prstGeom prst="rect">
          <a:avLst/>
        </a:prstGeom>
      </dsp:spPr>
      <dsp:txXfrm>
        <a:off x="0" y="2296338"/>
        <a:ext cx="612172" cy="442800"/>
      </dsp:txXfrm>
    </dsp:sp>
  </dsp:spTree>
</dsp:drawing>
</file>

<file path=ppt/diagrams/drawing7.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2178665" cy="3237865"/>
        <a:chOff x="0" y="0"/>
        <a:chExt cx="12178665" cy="3237865"/>
      </a:xfrm>
    </dsp:grpSpPr>
    <dsp:sp modelId="{D167D85B-ED5F-4134-9F18-E6B4BAE0C614}">
      <dsp:nvSpPr>
        <dsp:cNvPr id="5" name="矩形 4"/>
        <dsp:cNvSpPr/>
      </dsp:nvSpPr>
      <dsp:spPr bwMode="white">
        <a:xfrm>
          <a:off x="0" y="290807"/>
          <a:ext cx="12178665" cy="1127125"/>
        </a:xfrm>
        <a:prstGeom prst="rect">
          <a:avLst/>
        </a:prstGeom>
      </dsp:spPr>
      <dsp:style>
        <a:lnRef idx="2">
          <a:schemeClr val="accent1"/>
        </a:lnRef>
        <a:fillRef idx="1">
          <a:schemeClr val="lt1">
            <a:alpha val="90000"/>
          </a:schemeClr>
        </a:fillRef>
        <a:effectRef idx="0">
          <a:scrgbClr r="0" g="0" b="0"/>
        </a:effectRef>
        <a:fontRef idx="minor"/>
      </dsp:style>
      <dsp:txBody>
        <a:bodyPr vert="horz" wrap="square" lIns="945199" tIns="374904" rIns="945199" bIns="142240"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pPr marL="228600" lvl="1" indent="-228600">
            <a:lnSpc>
              <a:spcPct val="100000"/>
            </a:lnSpc>
            <a:spcBef>
              <a:spcPct val="0"/>
            </a:spcBef>
            <a:spcAft>
              <a:spcPct val="15000"/>
            </a:spcAft>
            <a:buChar char="•"/>
          </a:pPr>
          <a:r>
            <a:rPr sz="2000">
              <a:solidFill>
                <a:schemeClr val="dk1"/>
              </a:solidFill>
              <a:latin typeface="仿宋_GB2312" panose="02010609030101010101" charset="-122"/>
              <a:ea typeface="仿宋_GB2312" panose="02010609030101010101" charset="-122"/>
              <a:sym typeface="+mn-ea"/>
            </a:rPr>
            <a:t>从</a:t>
          </a:r>
          <a:r>
            <a:rPr lang="zh-CN" sz="2000" dirty="0">
              <a:solidFill>
                <a:schemeClr val="dk1"/>
              </a:solidFill>
              <a:latin typeface="仿宋_GB2312" panose="02010609030101010101" charset="-122"/>
              <a:ea typeface="仿宋_GB2312" panose="02010609030101010101" charset="-122"/>
              <a:cs typeface="宋体" pitchFamily="2" charset="-122"/>
              <a:sym typeface="+mn-ea"/>
            </a:rPr>
            <a:t>业人员在作业过程中，应当严格落实</a:t>
          </a:r>
          <a:r>
            <a:rPr sz="2000">
              <a:solidFill>
                <a:srgbClr val="FF0000"/>
              </a:solidFill>
              <a:latin typeface="仿宋_GB2312" panose="02010609030101010101" charset="-122"/>
              <a:ea typeface="仿宋_GB2312" panose="02010609030101010101" charset="-122"/>
              <a:sym typeface="+mn-ea"/>
            </a:rPr>
            <a:t>岗</a:t>
          </a:r>
          <a:r>
            <a:rPr lang="zh-CN" sz="2000" dirty="0">
              <a:solidFill>
                <a:srgbClr val="FF0000"/>
              </a:solidFill>
              <a:latin typeface="仿宋_GB2312" panose="02010609030101010101" charset="-122"/>
              <a:ea typeface="仿宋_GB2312" panose="02010609030101010101" charset="-122"/>
              <a:cs typeface="宋体" pitchFamily="2" charset="-122"/>
              <a:sym typeface="+mn-ea"/>
            </a:rPr>
            <a:t>位安全责任</a:t>
          </a:r>
          <a:r>
            <a:rPr sz="2000">
              <a:solidFill>
                <a:schemeClr val="dk1"/>
              </a:solidFill>
              <a:latin typeface="仿宋_GB2312" panose="02010609030101010101" charset="-122"/>
              <a:ea typeface="仿宋_GB2312" panose="02010609030101010101" charset="-122"/>
              <a:sym typeface="+mn-ea"/>
            </a:rPr>
            <a:t>，</a:t>
          </a:r>
          <a:r>
            <a:rPr lang="zh-CN" sz="2000" dirty="0">
              <a:solidFill>
                <a:schemeClr val="dk1"/>
              </a:solidFill>
              <a:latin typeface="仿宋_GB2312" panose="02010609030101010101" charset="-122"/>
              <a:ea typeface="仿宋_GB2312" panose="02010609030101010101" charset="-122"/>
              <a:cs typeface="宋体" pitchFamily="2" charset="-122"/>
              <a:sym typeface="+mn-ea"/>
            </a:rPr>
            <a:t>遵守本单位的安全生产规章制度和操作规程，服从管理，正确佩戴和使用劳动防护用品。</a:t>
          </a:r>
          <a:endParaRPr lang="zh-CN" sz="2000" dirty="0">
            <a:solidFill>
              <a:schemeClr val="dk1"/>
            </a:solidFill>
            <a:latin typeface="仿宋_GB2312" panose="02010609030101010101" charset="-122"/>
            <a:ea typeface="仿宋_GB2312" panose="02010609030101010101" charset="-122"/>
            <a:cs typeface="宋体" pitchFamily="2" charset="-122"/>
            <a:sym typeface="+mn-ea"/>
          </a:endParaRPr>
        </a:p>
      </dsp:txBody>
      <dsp:txXfrm>
        <a:off x="0" y="290807"/>
        <a:ext cx="12178665" cy="1127125"/>
      </dsp:txXfrm>
    </dsp:sp>
    <dsp:sp modelId="{2968AA41-C1D3-4EDF-9DB3-378F66B2FD39}">
      <dsp:nvSpPr>
        <dsp:cNvPr id="4" name="圆角矩形 3"/>
        <dsp:cNvSpPr/>
      </dsp:nvSpPr>
      <dsp:spPr bwMode="white">
        <a:xfrm>
          <a:off x="608933" y="25127"/>
          <a:ext cx="8525066" cy="53136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322227" tIns="0" rIns="322227"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a:lnSpc>
              <a:spcPct val="100000"/>
            </a:lnSpc>
            <a:spcBef>
              <a:spcPct val="0"/>
            </a:spcBef>
            <a:spcAft>
              <a:spcPct val="35000"/>
            </a:spcAft>
          </a:pPr>
          <a:r>
            <a:rPr sz="2000">
              <a:latin typeface="+mj-ea"/>
              <a:ea typeface="+mj-ea"/>
              <a:sym typeface="+mn-ea"/>
            </a:rPr>
            <a:t>《</a:t>
          </a:r>
          <a:r>
            <a:rPr sz="2000">
              <a:sym typeface="+mn-ea"/>
            </a:rPr>
            <a:t>中</a:t>
          </a:r>
          <a:r>
            <a:rPr lang="zh-CN" sz="2000" b="1" spc="400" dirty="0">
              <a:latin typeface="仿宋" panose="02010609060101010101" charset="-122"/>
              <a:ea typeface="仿宋" panose="02010609060101010101" charset="-122"/>
              <a:cs typeface="宋体" pitchFamily="2" charset="-122"/>
              <a:sym typeface="+mn-ea"/>
            </a:rPr>
            <a:t>华人民共和国安全生产法</a:t>
          </a:r>
          <a:r>
            <a:rPr lang="zh-CN" sz="2000" b="1" spc="400" dirty="0">
              <a:latin typeface="+mj-ea"/>
              <a:ea typeface="+mj-ea"/>
              <a:cs typeface="宋体" pitchFamily="2" charset="-122"/>
              <a:sym typeface="+mn-ea"/>
            </a:rPr>
            <a:t>》</a:t>
          </a:r>
          <a:r>
            <a:rPr lang="zh-CN" sz="2000" b="1" spc="400" dirty="0">
              <a:latin typeface="仿宋_GB2312" panose="02010609030101010101" charset="-122"/>
              <a:ea typeface="仿宋_GB2312" panose="02010609030101010101" charset="-122"/>
              <a:cs typeface="宋体" pitchFamily="2" charset="-122"/>
              <a:sym typeface="+mn-ea"/>
            </a:rPr>
            <a:t>第五十七条</a:t>
          </a:r>
          <a:endParaRPr lang="zh-CN" sz="2000" b="1" spc="400" dirty="0">
            <a:latin typeface="仿宋_GB2312" panose="02010609030101010101" charset="-122"/>
            <a:ea typeface="仿宋_GB2312" panose="02010609030101010101" charset="-122"/>
            <a:cs typeface="宋体" pitchFamily="2" charset="-122"/>
            <a:sym typeface="+mn-ea"/>
          </a:endParaRPr>
        </a:p>
      </dsp:txBody>
      <dsp:txXfrm>
        <a:off x="608933" y="25127"/>
        <a:ext cx="8525066" cy="531360"/>
      </dsp:txXfrm>
    </dsp:sp>
    <dsp:sp modelId="{6B4B0D2A-F76A-4881-A678-1599A9C1764F}">
      <dsp:nvSpPr>
        <dsp:cNvPr id="8" name="矩形 7"/>
        <dsp:cNvSpPr/>
      </dsp:nvSpPr>
      <dsp:spPr bwMode="white">
        <a:xfrm>
          <a:off x="0" y="1780812"/>
          <a:ext cx="12178665" cy="1431925"/>
        </a:xfrm>
        <a:prstGeom prst="rect">
          <a:avLst/>
        </a:prstGeom>
      </dsp:spPr>
      <dsp:style>
        <a:lnRef idx="2">
          <a:schemeClr val="accent1"/>
        </a:lnRef>
        <a:fillRef idx="1">
          <a:schemeClr val="lt1">
            <a:alpha val="90000"/>
          </a:schemeClr>
        </a:fillRef>
        <a:effectRef idx="0">
          <a:scrgbClr r="0" g="0" b="0"/>
        </a:effectRef>
        <a:fontRef idx="minor"/>
      </dsp:style>
      <dsp:txBody>
        <a:bodyPr vert="horz" wrap="square" lIns="945199" tIns="374904" rIns="945199" bIns="142240"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pPr marL="228600" lvl="1" indent="-228600">
            <a:lnSpc>
              <a:spcPct val="100000"/>
            </a:lnSpc>
            <a:spcBef>
              <a:spcPct val="0"/>
            </a:spcBef>
            <a:spcAft>
              <a:spcPct val="15000"/>
            </a:spcAft>
            <a:buChar char="•"/>
          </a:pPr>
          <a:r>
            <a:rPr sz="2000">
              <a:solidFill>
                <a:schemeClr val="dk1"/>
              </a:solidFill>
              <a:latin typeface="仿宋_GB2312" panose="02010609030101010101" charset="-122"/>
              <a:ea typeface="仿宋_GB2312" panose="02010609030101010101" charset="-122"/>
              <a:sym typeface="+mn-ea"/>
            </a:rPr>
            <a:t>生</a:t>
          </a:r>
          <a:r>
            <a:rPr lang="zh-CN" sz="2000" dirty="0">
              <a:solidFill>
                <a:schemeClr val="dk1"/>
              </a:solidFill>
              <a:latin typeface="仿宋_GB2312" panose="02010609030101010101" charset="-122"/>
              <a:ea typeface="仿宋_GB2312" panose="02010609030101010101" charset="-122"/>
              <a:cs typeface="宋体" pitchFamily="2" charset="-122"/>
              <a:sym typeface="+mn-ea"/>
            </a:rPr>
            <a:t>产经营单位的从业人员不落实</a:t>
          </a:r>
          <a:r>
            <a:rPr sz="2000">
              <a:solidFill>
                <a:srgbClr val="FF0000"/>
              </a:solidFill>
              <a:latin typeface="仿宋_GB2312" panose="02010609030101010101" charset="-122"/>
              <a:ea typeface="仿宋_GB2312" panose="02010609030101010101" charset="-122"/>
              <a:sym typeface="+mn-ea"/>
            </a:rPr>
            <a:t>岗</a:t>
          </a:r>
          <a:r>
            <a:rPr lang="zh-CN" sz="2000" dirty="0">
              <a:solidFill>
                <a:srgbClr val="FF0000"/>
              </a:solidFill>
              <a:latin typeface="仿宋_GB2312" panose="02010609030101010101" charset="-122"/>
              <a:ea typeface="仿宋_GB2312" panose="02010609030101010101" charset="-122"/>
              <a:cs typeface="宋体" pitchFamily="2" charset="-122"/>
              <a:sym typeface="+mn-ea"/>
            </a:rPr>
            <a:t>位安全责任</a:t>
          </a:r>
          <a:r>
            <a:rPr sz="2000">
              <a:solidFill>
                <a:schemeClr val="dk1"/>
              </a:solidFill>
              <a:latin typeface="仿宋_GB2312" panose="02010609030101010101" charset="-122"/>
              <a:ea typeface="仿宋_GB2312" panose="02010609030101010101" charset="-122"/>
              <a:sym typeface="+mn-ea"/>
            </a:rPr>
            <a:t>，</a:t>
          </a:r>
          <a:r>
            <a:rPr lang="zh-CN" sz="2000" dirty="0">
              <a:solidFill>
                <a:schemeClr val="dk1"/>
              </a:solidFill>
              <a:latin typeface="仿宋_GB2312" panose="02010609030101010101" charset="-122"/>
              <a:ea typeface="仿宋_GB2312" panose="02010609030101010101" charset="-122"/>
              <a:cs typeface="宋体" pitchFamily="2" charset="-122"/>
              <a:sym typeface="+mn-ea"/>
            </a:rPr>
            <a:t>不服从管理，违反安全生产规章制度或者操作规程的，由生产经营单位给予批评教育，依照有关规章制度给予处分；构成犯罪的，依照刑法有关规定追究刑事责任。</a:t>
          </a:r>
          <a:endParaRPr lang="zh-CN" sz="2000" dirty="0">
            <a:solidFill>
              <a:schemeClr val="dk1"/>
            </a:solidFill>
            <a:latin typeface="仿宋_GB2312" panose="02010609030101010101" charset="-122"/>
            <a:ea typeface="仿宋_GB2312" panose="02010609030101010101" charset="-122"/>
            <a:cs typeface="宋体" pitchFamily="2" charset="-122"/>
          </a:endParaRPr>
        </a:p>
      </dsp:txBody>
      <dsp:txXfrm>
        <a:off x="0" y="1780812"/>
        <a:ext cx="12178665" cy="1431925"/>
      </dsp:txXfrm>
    </dsp:sp>
    <dsp:sp modelId="{48FABA9F-C289-434B-8864-E8FC1B5C2F60}">
      <dsp:nvSpPr>
        <dsp:cNvPr id="7" name="圆角矩形 6"/>
        <dsp:cNvSpPr/>
      </dsp:nvSpPr>
      <dsp:spPr bwMode="white">
        <a:xfrm>
          <a:off x="608933" y="1515133"/>
          <a:ext cx="8525066" cy="53136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322227" tIns="0" rIns="322227"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a:lnSpc>
              <a:spcPct val="100000"/>
            </a:lnSpc>
            <a:spcBef>
              <a:spcPct val="0"/>
            </a:spcBef>
            <a:spcAft>
              <a:spcPct val="35000"/>
            </a:spcAft>
          </a:pPr>
          <a:r>
            <a:rPr sz="2000">
              <a:latin typeface="+mj-lt"/>
              <a:ea typeface="仿宋_GB2312" panose="02010609030101010101" charset="-122"/>
              <a:sym typeface="+mn-ea"/>
            </a:rPr>
            <a:t>《</a:t>
          </a:r>
          <a:r>
            <a:rPr sz="2000">
              <a:sym typeface="+mn-ea"/>
            </a:rPr>
            <a:t>中</a:t>
          </a:r>
          <a:r>
            <a:rPr lang="zh-CN" sz="2000" b="1" spc="400" dirty="0">
              <a:latin typeface="仿宋" panose="02010609060101010101" charset="-122"/>
              <a:ea typeface="仿宋" panose="02010609060101010101" charset="-122"/>
              <a:cs typeface="宋体" pitchFamily="2" charset="-122"/>
              <a:sym typeface="+mn-ea"/>
            </a:rPr>
            <a:t>华人民共和国安全生产法</a:t>
          </a:r>
          <a:r>
            <a:rPr lang="zh-CN" sz="2000" b="1" spc="400" dirty="0">
              <a:latin typeface="+mj-lt"/>
              <a:ea typeface="仿宋_GB2312" panose="02010609030101010101" charset="-122"/>
              <a:cs typeface="宋体" pitchFamily="2" charset="-122"/>
              <a:sym typeface="+mn-ea"/>
            </a:rPr>
            <a:t>》第一百零七条</a:t>
          </a:r>
          <a:endParaRPr lang="zh-CN" sz="2000" b="1" spc="400" dirty="0">
            <a:latin typeface="+mj-lt"/>
            <a:ea typeface="仿宋_GB2312" panose="02010609030101010101" charset="-122"/>
            <a:cs typeface="宋体" pitchFamily="2" charset="-122"/>
            <a:sym typeface="+mn-ea"/>
          </a:endParaRPr>
        </a:p>
      </dsp:txBody>
      <dsp:txXfrm>
        <a:off x="608933" y="1515133"/>
        <a:ext cx="8525066" cy="531360"/>
      </dsp:txXfrm>
    </dsp:sp>
    <dsp:sp modelId="{0797CEA2-9F9D-4159-A8DC-2F0D60611F3B}">
      <dsp:nvSpPr>
        <dsp:cNvPr id="3" name="矩形 2" hidden="true"/>
        <dsp:cNvSpPr/>
      </dsp:nvSpPr>
      <dsp:spPr>
        <a:xfrm>
          <a:off x="0" y="25127"/>
          <a:ext cx="608933" cy="531360"/>
        </a:xfrm>
        <a:prstGeom prst="rect">
          <a:avLst/>
        </a:prstGeom>
      </dsp:spPr>
      <dsp:txXfrm>
        <a:off x="0" y="25127"/>
        <a:ext cx="608933" cy="531360"/>
      </dsp:txXfrm>
    </dsp:sp>
    <dsp:sp modelId="{3559B5A5-3E91-49F5-A868-297DBB575668}">
      <dsp:nvSpPr>
        <dsp:cNvPr id="6" name="矩形 5" hidden="true"/>
        <dsp:cNvSpPr/>
      </dsp:nvSpPr>
      <dsp:spPr>
        <a:xfrm>
          <a:off x="0" y="1515133"/>
          <a:ext cx="608933" cy="531360"/>
        </a:xfrm>
        <a:prstGeom prst="rect">
          <a:avLst/>
        </a:prstGeom>
      </dsp:spPr>
      <dsp:txXfrm>
        <a:off x="0" y="1515133"/>
        <a:ext cx="608933" cy="531360"/>
      </dsp:txXfrm>
    </dsp:sp>
  </dsp:spTree>
</dsp:drawing>
</file>

<file path=ppt/diagrams/drawing8.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2178665" cy="3237865"/>
        <a:chOff x="0" y="0"/>
        <a:chExt cx="12178665" cy="3237865"/>
      </a:xfrm>
    </dsp:grpSpPr>
    <dsp:sp modelId="{D167D85B-ED5F-4134-9F18-E6B4BAE0C614}">
      <dsp:nvSpPr>
        <dsp:cNvPr id="5" name="矩形 4"/>
        <dsp:cNvSpPr/>
      </dsp:nvSpPr>
      <dsp:spPr bwMode="white">
        <a:xfrm>
          <a:off x="0" y="290807"/>
          <a:ext cx="12178665" cy="1127125"/>
        </a:xfrm>
        <a:prstGeom prst="rect">
          <a:avLst/>
        </a:prstGeom>
      </dsp:spPr>
      <dsp:style>
        <a:lnRef idx="2">
          <a:schemeClr val="accent1"/>
        </a:lnRef>
        <a:fillRef idx="1">
          <a:schemeClr val="lt1">
            <a:alpha val="90000"/>
          </a:schemeClr>
        </a:fillRef>
        <a:effectRef idx="0">
          <a:scrgbClr r="0" g="0" b="0"/>
        </a:effectRef>
        <a:fontRef idx="minor"/>
      </dsp:style>
      <dsp:txBody>
        <a:bodyPr vert="horz" wrap="square" lIns="945199" tIns="374904" rIns="945199" bIns="142240"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pPr marL="228600" lvl="1" indent="-228600">
            <a:lnSpc>
              <a:spcPct val="100000"/>
            </a:lnSpc>
            <a:spcBef>
              <a:spcPct val="0"/>
            </a:spcBef>
            <a:spcAft>
              <a:spcPct val="15000"/>
            </a:spcAft>
            <a:buChar char="•"/>
          </a:pPr>
          <a:r>
            <a:rPr sz="2000">
              <a:solidFill>
                <a:schemeClr val="dk1"/>
              </a:solidFill>
              <a:latin typeface="仿宋_GB2312" panose="02010609030101010101" charset="-122"/>
              <a:ea typeface="仿宋_GB2312" panose="02010609030101010101" charset="-122"/>
              <a:sym typeface="+mn-ea"/>
            </a:rPr>
            <a:t>从</a:t>
          </a:r>
          <a:r>
            <a:rPr lang="zh-CN" sz="2000" dirty="0">
              <a:solidFill>
                <a:schemeClr val="dk1"/>
              </a:solidFill>
              <a:latin typeface="仿宋_GB2312" panose="02010609030101010101" charset="-122"/>
              <a:ea typeface="仿宋_GB2312" panose="02010609030101010101" charset="-122"/>
              <a:cs typeface="宋体" pitchFamily="2" charset="-122"/>
              <a:sym typeface="+mn-ea"/>
            </a:rPr>
            <a:t>业人员在作业过程中，应当严格落实</a:t>
          </a:r>
          <a:r>
            <a:rPr sz="2000">
              <a:solidFill>
                <a:srgbClr val="FF0000"/>
              </a:solidFill>
              <a:latin typeface="仿宋_GB2312" panose="02010609030101010101" charset="-122"/>
              <a:ea typeface="仿宋_GB2312" panose="02010609030101010101" charset="-122"/>
              <a:sym typeface="+mn-ea"/>
            </a:rPr>
            <a:t>岗</a:t>
          </a:r>
          <a:r>
            <a:rPr lang="zh-CN" sz="2000" dirty="0">
              <a:solidFill>
                <a:srgbClr val="FF0000"/>
              </a:solidFill>
              <a:latin typeface="仿宋_GB2312" panose="02010609030101010101" charset="-122"/>
              <a:ea typeface="仿宋_GB2312" panose="02010609030101010101" charset="-122"/>
              <a:cs typeface="宋体" pitchFamily="2" charset="-122"/>
              <a:sym typeface="+mn-ea"/>
            </a:rPr>
            <a:t>位安全责任</a:t>
          </a:r>
          <a:r>
            <a:rPr sz="2000">
              <a:solidFill>
                <a:schemeClr val="dk1"/>
              </a:solidFill>
              <a:latin typeface="仿宋_GB2312" panose="02010609030101010101" charset="-122"/>
              <a:ea typeface="仿宋_GB2312" panose="02010609030101010101" charset="-122"/>
              <a:sym typeface="+mn-ea"/>
            </a:rPr>
            <a:t>，</a:t>
          </a:r>
          <a:r>
            <a:rPr lang="zh-CN" sz="2000" dirty="0">
              <a:solidFill>
                <a:schemeClr val="dk1"/>
              </a:solidFill>
              <a:latin typeface="仿宋_GB2312" panose="02010609030101010101" charset="-122"/>
              <a:ea typeface="仿宋_GB2312" panose="02010609030101010101" charset="-122"/>
              <a:cs typeface="宋体" pitchFamily="2" charset="-122"/>
              <a:sym typeface="+mn-ea"/>
            </a:rPr>
            <a:t>遵守本单位的安全生产规章制度和操作规程，服从管理，正确佩戴和使用劳动防护用品。</a:t>
          </a:r>
          <a:endParaRPr lang="zh-CN" sz="2000" dirty="0">
            <a:solidFill>
              <a:schemeClr val="dk1"/>
            </a:solidFill>
            <a:latin typeface="仿宋_GB2312" panose="02010609030101010101" charset="-122"/>
            <a:ea typeface="仿宋_GB2312" panose="02010609030101010101" charset="-122"/>
            <a:cs typeface="宋体" pitchFamily="2" charset="-122"/>
            <a:sym typeface="+mn-ea"/>
          </a:endParaRPr>
        </a:p>
      </dsp:txBody>
      <dsp:txXfrm>
        <a:off x="0" y="290807"/>
        <a:ext cx="12178665" cy="1127125"/>
      </dsp:txXfrm>
    </dsp:sp>
    <dsp:sp modelId="{2968AA41-C1D3-4EDF-9DB3-378F66B2FD39}">
      <dsp:nvSpPr>
        <dsp:cNvPr id="4" name="圆角矩形 3"/>
        <dsp:cNvSpPr/>
      </dsp:nvSpPr>
      <dsp:spPr bwMode="white">
        <a:xfrm>
          <a:off x="608933" y="25127"/>
          <a:ext cx="8525066" cy="53136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322227" tIns="0" rIns="322227"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a:lnSpc>
              <a:spcPct val="100000"/>
            </a:lnSpc>
            <a:spcBef>
              <a:spcPct val="0"/>
            </a:spcBef>
            <a:spcAft>
              <a:spcPct val="35000"/>
            </a:spcAft>
          </a:pPr>
          <a:r>
            <a:rPr sz="2000">
              <a:latin typeface="+mj-ea"/>
              <a:ea typeface="+mj-ea"/>
              <a:sym typeface="+mn-ea"/>
            </a:rPr>
            <a:t>《</a:t>
          </a:r>
          <a:r>
            <a:rPr sz="2000">
              <a:sym typeface="+mn-ea"/>
            </a:rPr>
            <a:t>中</a:t>
          </a:r>
          <a:r>
            <a:rPr lang="zh-CN" sz="2000" b="1" spc="400" dirty="0">
              <a:latin typeface="仿宋" panose="02010609060101010101" charset="-122"/>
              <a:ea typeface="仿宋" panose="02010609060101010101" charset="-122"/>
              <a:cs typeface="宋体" pitchFamily="2" charset="-122"/>
              <a:sym typeface="+mn-ea"/>
            </a:rPr>
            <a:t>华人民共和国安全生产法</a:t>
          </a:r>
          <a:r>
            <a:rPr lang="zh-CN" sz="2000" b="1" spc="400" dirty="0">
              <a:latin typeface="+mj-ea"/>
              <a:ea typeface="+mj-ea"/>
              <a:cs typeface="宋体" pitchFamily="2" charset="-122"/>
              <a:sym typeface="+mn-ea"/>
            </a:rPr>
            <a:t>》</a:t>
          </a:r>
          <a:r>
            <a:rPr lang="zh-CN" sz="2000" b="1" spc="400" dirty="0">
              <a:latin typeface="仿宋_GB2312" panose="02010609030101010101" charset="-122"/>
              <a:ea typeface="仿宋_GB2312" panose="02010609030101010101" charset="-122"/>
              <a:cs typeface="宋体" pitchFamily="2" charset="-122"/>
              <a:sym typeface="+mn-ea"/>
            </a:rPr>
            <a:t>第五十七条</a:t>
          </a:r>
          <a:endParaRPr lang="zh-CN" sz="2000" b="1" spc="400" dirty="0">
            <a:latin typeface="仿宋_GB2312" panose="02010609030101010101" charset="-122"/>
            <a:ea typeface="仿宋_GB2312" panose="02010609030101010101" charset="-122"/>
            <a:cs typeface="宋体" pitchFamily="2" charset="-122"/>
            <a:sym typeface="+mn-ea"/>
          </a:endParaRPr>
        </a:p>
      </dsp:txBody>
      <dsp:txXfrm>
        <a:off x="608933" y="25127"/>
        <a:ext cx="8525066" cy="531360"/>
      </dsp:txXfrm>
    </dsp:sp>
    <dsp:sp modelId="{6B4B0D2A-F76A-4881-A678-1599A9C1764F}">
      <dsp:nvSpPr>
        <dsp:cNvPr id="8" name="矩形 7"/>
        <dsp:cNvSpPr/>
      </dsp:nvSpPr>
      <dsp:spPr bwMode="white">
        <a:xfrm>
          <a:off x="0" y="1780812"/>
          <a:ext cx="12178665" cy="1431925"/>
        </a:xfrm>
        <a:prstGeom prst="rect">
          <a:avLst/>
        </a:prstGeom>
      </dsp:spPr>
      <dsp:style>
        <a:lnRef idx="2">
          <a:schemeClr val="accent1"/>
        </a:lnRef>
        <a:fillRef idx="1">
          <a:schemeClr val="lt1">
            <a:alpha val="90000"/>
          </a:schemeClr>
        </a:fillRef>
        <a:effectRef idx="0">
          <a:scrgbClr r="0" g="0" b="0"/>
        </a:effectRef>
        <a:fontRef idx="minor"/>
      </dsp:style>
      <dsp:txBody>
        <a:bodyPr vert="horz" wrap="square" lIns="945199" tIns="374904" rIns="945199" bIns="142240"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pPr marL="228600" lvl="1" indent="-228600">
            <a:lnSpc>
              <a:spcPct val="100000"/>
            </a:lnSpc>
            <a:spcBef>
              <a:spcPct val="0"/>
            </a:spcBef>
            <a:spcAft>
              <a:spcPct val="15000"/>
            </a:spcAft>
            <a:buChar char="•"/>
          </a:pPr>
          <a:r>
            <a:rPr sz="2000">
              <a:solidFill>
                <a:schemeClr val="dk1"/>
              </a:solidFill>
              <a:latin typeface="仿宋_GB2312" panose="02010609030101010101" charset="-122"/>
              <a:ea typeface="仿宋_GB2312" panose="02010609030101010101" charset="-122"/>
              <a:sym typeface="+mn-ea"/>
            </a:rPr>
            <a:t>生</a:t>
          </a:r>
          <a:r>
            <a:rPr lang="zh-CN" sz="2000" dirty="0">
              <a:solidFill>
                <a:schemeClr val="dk1"/>
              </a:solidFill>
              <a:latin typeface="仿宋_GB2312" panose="02010609030101010101" charset="-122"/>
              <a:ea typeface="仿宋_GB2312" panose="02010609030101010101" charset="-122"/>
              <a:cs typeface="宋体" pitchFamily="2" charset="-122"/>
              <a:sym typeface="+mn-ea"/>
            </a:rPr>
            <a:t>产经营单位的从业人员不落实</a:t>
          </a:r>
          <a:r>
            <a:rPr sz="2000">
              <a:solidFill>
                <a:srgbClr val="FF0000"/>
              </a:solidFill>
              <a:latin typeface="仿宋_GB2312" panose="02010609030101010101" charset="-122"/>
              <a:ea typeface="仿宋_GB2312" panose="02010609030101010101" charset="-122"/>
              <a:sym typeface="+mn-ea"/>
            </a:rPr>
            <a:t>岗</a:t>
          </a:r>
          <a:r>
            <a:rPr lang="zh-CN" sz="2000" dirty="0">
              <a:solidFill>
                <a:srgbClr val="FF0000"/>
              </a:solidFill>
              <a:latin typeface="仿宋_GB2312" panose="02010609030101010101" charset="-122"/>
              <a:ea typeface="仿宋_GB2312" panose="02010609030101010101" charset="-122"/>
              <a:cs typeface="宋体" pitchFamily="2" charset="-122"/>
              <a:sym typeface="+mn-ea"/>
            </a:rPr>
            <a:t>位安全责任</a:t>
          </a:r>
          <a:r>
            <a:rPr sz="2000">
              <a:solidFill>
                <a:schemeClr val="dk1"/>
              </a:solidFill>
              <a:latin typeface="仿宋_GB2312" panose="02010609030101010101" charset="-122"/>
              <a:ea typeface="仿宋_GB2312" panose="02010609030101010101" charset="-122"/>
              <a:sym typeface="+mn-ea"/>
            </a:rPr>
            <a:t>，</a:t>
          </a:r>
          <a:r>
            <a:rPr lang="zh-CN" sz="2000" dirty="0">
              <a:solidFill>
                <a:schemeClr val="dk1"/>
              </a:solidFill>
              <a:latin typeface="仿宋_GB2312" panose="02010609030101010101" charset="-122"/>
              <a:ea typeface="仿宋_GB2312" panose="02010609030101010101" charset="-122"/>
              <a:cs typeface="宋体" pitchFamily="2" charset="-122"/>
              <a:sym typeface="+mn-ea"/>
            </a:rPr>
            <a:t>不服从管理，违反安全生产规章制度或者操作规程的，由生产经营单位给予批评教育，依照有关规章制度给予处分；构成犯罪的，依照刑法有关规定追究刑事责任。</a:t>
          </a:r>
          <a:endParaRPr lang="zh-CN" sz="2000" dirty="0">
            <a:solidFill>
              <a:schemeClr val="dk1"/>
            </a:solidFill>
            <a:latin typeface="仿宋_GB2312" panose="02010609030101010101" charset="-122"/>
            <a:ea typeface="仿宋_GB2312" panose="02010609030101010101" charset="-122"/>
            <a:cs typeface="宋体" pitchFamily="2" charset="-122"/>
          </a:endParaRPr>
        </a:p>
      </dsp:txBody>
      <dsp:txXfrm>
        <a:off x="0" y="1780812"/>
        <a:ext cx="12178665" cy="1431925"/>
      </dsp:txXfrm>
    </dsp:sp>
    <dsp:sp modelId="{48FABA9F-C289-434B-8864-E8FC1B5C2F60}">
      <dsp:nvSpPr>
        <dsp:cNvPr id="7" name="圆角矩形 6"/>
        <dsp:cNvSpPr/>
      </dsp:nvSpPr>
      <dsp:spPr bwMode="white">
        <a:xfrm>
          <a:off x="608933" y="1515133"/>
          <a:ext cx="8525066" cy="53136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322227" tIns="0" rIns="322227"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a:lnSpc>
              <a:spcPct val="100000"/>
            </a:lnSpc>
            <a:spcBef>
              <a:spcPct val="0"/>
            </a:spcBef>
            <a:spcAft>
              <a:spcPct val="35000"/>
            </a:spcAft>
          </a:pPr>
          <a:r>
            <a:rPr sz="2000">
              <a:latin typeface="+mj-lt"/>
              <a:ea typeface="仿宋_GB2312" panose="02010609030101010101" charset="-122"/>
              <a:sym typeface="+mn-ea"/>
            </a:rPr>
            <a:t>《</a:t>
          </a:r>
          <a:r>
            <a:rPr sz="2000">
              <a:sym typeface="+mn-ea"/>
            </a:rPr>
            <a:t>中</a:t>
          </a:r>
          <a:r>
            <a:rPr lang="zh-CN" sz="2000" b="1" spc="400" dirty="0">
              <a:latin typeface="仿宋" panose="02010609060101010101" charset="-122"/>
              <a:ea typeface="仿宋" panose="02010609060101010101" charset="-122"/>
              <a:cs typeface="宋体" pitchFamily="2" charset="-122"/>
              <a:sym typeface="+mn-ea"/>
            </a:rPr>
            <a:t>华人民共和国安全生产法</a:t>
          </a:r>
          <a:r>
            <a:rPr lang="zh-CN" sz="2000" b="1" spc="400" dirty="0">
              <a:latin typeface="+mj-lt"/>
              <a:ea typeface="仿宋_GB2312" panose="02010609030101010101" charset="-122"/>
              <a:cs typeface="宋体" pitchFamily="2" charset="-122"/>
              <a:sym typeface="+mn-ea"/>
            </a:rPr>
            <a:t>》第一百零七条</a:t>
          </a:r>
          <a:endParaRPr lang="zh-CN" sz="2000" b="1" spc="400" dirty="0">
            <a:latin typeface="+mj-lt"/>
            <a:ea typeface="仿宋_GB2312" panose="02010609030101010101" charset="-122"/>
            <a:cs typeface="宋体" pitchFamily="2" charset="-122"/>
            <a:sym typeface="+mn-ea"/>
          </a:endParaRPr>
        </a:p>
      </dsp:txBody>
      <dsp:txXfrm>
        <a:off x="608933" y="1515133"/>
        <a:ext cx="8525066" cy="531360"/>
      </dsp:txXfrm>
    </dsp:sp>
    <dsp:sp modelId="{0797CEA2-9F9D-4159-A8DC-2F0D60611F3B}">
      <dsp:nvSpPr>
        <dsp:cNvPr id="3" name="矩形 2" hidden="true"/>
        <dsp:cNvSpPr/>
      </dsp:nvSpPr>
      <dsp:spPr>
        <a:xfrm>
          <a:off x="0" y="25127"/>
          <a:ext cx="608933" cy="531360"/>
        </a:xfrm>
        <a:prstGeom prst="rect">
          <a:avLst/>
        </a:prstGeom>
      </dsp:spPr>
      <dsp:txXfrm>
        <a:off x="0" y="25127"/>
        <a:ext cx="608933" cy="531360"/>
      </dsp:txXfrm>
    </dsp:sp>
    <dsp:sp modelId="{3559B5A5-3E91-49F5-A868-297DBB575668}">
      <dsp:nvSpPr>
        <dsp:cNvPr id="6" name="矩形 5" hidden="true"/>
        <dsp:cNvSpPr/>
      </dsp:nvSpPr>
      <dsp:spPr>
        <a:xfrm>
          <a:off x="0" y="1515133"/>
          <a:ext cx="608933" cy="531360"/>
        </a:xfrm>
        <a:prstGeom prst="rect">
          <a:avLst/>
        </a:prstGeom>
      </dsp:spPr>
      <dsp:txXfrm>
        <a:off x="0" y="1515133"/>
        <a:ext cx="608933" cy="531360"/>
      </dsp:txXfrm>
    </dsp:sp>
  </dsp:spTree>
</dsp:drawing>
</file>

<file path=ppt/diagrams/drawing9.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2178665" cy="3237865"/>
        <a:chOff x="0" y="0"/>
        <a:chExt cx="12178665" cy="3237865"/>
      </a:xfrm>
    </dsp:grpSpPr>
    <dsp:sp modelId="{D167D85B-ED5F-4134-9F18-E6B4BAE0C614}">
      <dsp:nvSpPr>
        <dsp:cNvPr id="5" name="矩形 4"/>
        <dsp:cNvSpPr/>
      </dsp:nvSpPr>
      <dsp:spPr bwMode="white">
        <a:xfrm>
          <a:off x="0" y="290807"/>
          <a:ext cx="12178665" cy="1127125"/>
        </a:xfrm>
        <a:prstGeom prst="rect">
          <a:avLst/>
        </a:prstGeom>
      </dsp:spPr>
      <dsp:style>
        <a:lnRef idx="2">
          <a:schemeClr val="accent1"/>
        </a:lnRef>
        <a:fillRef idx="1">
          <a:schemeClr val="lt1">
            <a:alpha val="90000"/>
          </a:schemeClr>
        </a:fillRef>
        <a:effectRef idx="0">
          <a:scrgbClr r="0" g="0" b="0"/>
        </a:effectRef>
        <a:fontRef idx="minor"/>
      </dsp:style>
      <dsp:txBody>
        <a:bodyPr vert="horz" wrap="square" lIns="945199" tIns="374904" rIns="945199" bIns="142240"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pPr marL="228600" lvl="1" indent="-228600">
            <a:lnSpc>
              <a:spcPct val="100000"/>
            </a:lnSpc>
            <a:spcBef>
              <a:spcPct val="0"/>
            </a:spcBef>
            <a:spcAft>
              <a:spcPct val="15000"/>
            </a:spcAft>
            <a:buChar char="•"/>
          </a:pPr>
          <a:r>
            <a:rPr sz="2000">
              <a:solidFill>
                <a:schemeClr val="dk1"/>
              </a:solidFill>
              <a:latin typeface="仿宋_GB2312" panose="02010609030101010101" charset="-122"/>
              <a:ea typeface="仿宋_GB2312" panose="02010609030101010101" charset="-122"/>
              <a:sym typeface="+mn-ea"/>
            </a:rPr>
            <a:t>从</a:t>
          </a:r>
          <a:r>
            <a:rPr lang="zh-CN" sz="2000" dirty="0">
              <a:solidFill>
                <a:schemeClr val="dk1"/>
              </a:solidFill>
              <a:latin typeface="仿宋_GB2312" panose="02010609030101010101" charset="-122"/>
              <a:ea typeface="仿宋_GB2312" panose="02010609030101010101" charset="-122"/>
              <a:cs typeface="宋体" pitchFamily="2" charset="-122"/>
              <a:sym typeface="+mn-ea"/>
            </a:rPr>
            <a:t>业人员在作业过程中，应当严格落实</a:t>
          </a:r>
          <a:r>
            <a:rPr sz="2000">
              <a:solidFill>
                <a:srgbClr val="FF0000"/>
              </a:solidFill>
              <a:latin typeface="仿宋_GB2312" panose="02010609030101010101" charset="-122"/>
              <a:ea typeface="仿宋_GB2312" panose="02010609030101010101" charset="-122"/>
              <a:sym typeface="+mn-ea"/>
            </a:rPr>
            <a:t>岗</a:t>
          </a:r>
          <a:r>
            <a:rPr lang="zh-CN" sz="2000" dirty="0">
              <a:solidFill>
                <a:srgbClr val="FF0000"/>
              </a:solidFill>
              <a:latin typeface="仿宋_GB2312" panose="02010609030101010101" charset="-122"/>
              <a:ea typeface="仿宋_GB2312" panose="02010609030101010101" charset="-122"/>
              <a:cs typeface="宋体" pitchFamily="2" charset="-122"/>
              <a:sym typeface="+mn-ea"/>
            </a:rPr>
            <a:t>位安全责任</a:t>
          </a:r>
          <a:r>
            <a:rPr sz="2000">
              <a:solidFill>
                <a:schemeClr val="dk1"/>
              </a:solidFill>
              <a:latin typeface="仿宋_GB2312" panose="02010609030101010101" charset="-122"/>
              <a:ea typeface="仿宋_GB2312" panose="02010609030101010101" charset="-122"/>
              <a:sym typeface="+mn-ea"/>
            </a:rPr>
            <a:t>，</a:t>
          </a:r>
          <a:r>
            <a:rPr lang="zh-CN" sz="2000" dirty="0">
              <a:solidFill>
                <a:schemeClr val="dk1"/>
              </a:solidFill>
              <a:latin typeface="仿宋_GB2312" panose="02010609030101010101" charset="-122"/>
              <a:ea typeface="仿宋_GB2312" panose="02010609030101010101" charset="-122"/>
              <a:cs typeface="宋体" pitchFamily="2" charset="-122"/>
              <a:sym typeface="+mn-ea"/>
            </a:rPr>
            <a:t>遵守本单位的安全生产规章制度和操作规程，服从管理，正确佩戴和使用劳动防护用品。</a:t>
          </a:r>
          <a:endParaRPr lang="zh-CN" sz="2000" dirty="0">
            <a:solidFill>
              <a:schemeClr val="dk1"/>
            </a:solidFill>
            <a:latin typeface="仿宋_GB2312" panose="02010609030101010101" charset="-122"/>
            <a:ea typeface="仿宋_GB2312" panose="02010609030101010101" charset="-122"/>
            <a:cs typeface="宋体" pitchFamily="2" charset="-122"/>
            <a:sym typeface="+mn-ea"/>
          </a:endParaRPr>
        </a:p>
      </dsp:txBody>
      <dsp:txXfrm>
        <a:off x="0" y="290807"/>
        <a:ext cx="12178665" cy="1127125"/>
      </dsp:txXfrm>
    </dsp:sp>
    <dsp:sp modelId="{2968AA41-C1D3-4EDF-9DB3-378F66B2FD39}">
      <dsp:nvSpPr>
        <dsp:cNvPr id="4" name="圆角矩形 3"/>
        <dsp:cNvSpPr/>
      </dsp:nvSpPr>
      <dsp:spPr bwMode="white">
        <a:xfrm>
          <a:off x="608933" y="25127"/>
          <a:ext cx="8525066" cy="53136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322227" tIns="0" rIns="322227"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a:lnSpc>
              <a:spcPct val="100000"/>
            </a:lnSpc>
            <a:spcBef>
              <a:spcPct val="0"/>
            </a:spcBef>
            <a:spcAft>
              <a:spcPct val="35000"/>
            </a:spcAft>
          </a:pPr>
          <a:r>
            <a:rPr sz="2000">
              <a:latin typeface="+mj-ea"/>
              <a:ea typeface="+mj-ea"/>
              <a:sym typeface="+mn-ea"/>
            </a:rPr>
            <a:t>《</a:t>
          </a:r>
          <a:r>
            <a:rPr sz="2000">
              <a:sym typeface="+mn-ea"/>
            </a:rPr>
            <a:t>中</a:t>
          </a:r>
          <a:r>
            <a:rPr lang="zh-CN" sz="2000" b="1" spc="400" dirty="0">
              <a:latin typeface="仿宋" panose="02010609060101010101" charset="-122"/>
              <a:ea typeface="仿宋" panose="02010609060101010101" charset="-122"/>
              <a:cs typeface="宋体" pitchFamily="2" charset="-122"/>
              <a:sym typeface="+mn-ea"/>
            </a:rPr>
            <a:t>华人民共和国安全生产法</a:t>
          </a:r>
          <a:r>
            <a:rPr lang="zh-CN" sz="2000" b="1" spc="400" dirty="0">
              <a:latin typeface="+mj-ea"/>
              <a:ea typeface="+mj-ea"/>
              <a:cs typeface="宋体" pitchFamily="2" charset="-122"/>
              <a:sym typeface="+mn-ea"/>
            </a:rPr>
            <a:t>》</a:t>
          </a:r>
          <a:r>
            <a:rPr lang="zh-CN" sz="2000" b="1" spc="400" dirty="0">
              <a:latin typeface="仿宋_GB2312" panose="02010609030101010101" charset="-122"/>
              <a:ea typeface="仿宋_GB2312" panose="02010609030101010101" charset="-122"/>
              <a:cs typeface="宋体" pitchFamily="2" charset="-122"/>
              <a:sym typeface="+mn-ea"/>
            </a:rPr>
            <a:t>第五十七条</a:t>
          </a:r>
          <a:endParaRPr lang="zh-CN" sz="2000" b="1" spc="400" dirty="0">
            <a:latin typeface="仿宋_GB2312" panose="02010609030101010101" charset="-122"/>
            <a:ea typeface="仿宋_GB2312" panose="02010609030101010101" charset="-122"/>
            <a:cs typeface="宋体" pitchFamily="2" charset="-122"/>
            <a:sym typeface="+mn-ea"/>
          </a:endParaRPr>
        </a:p>
      </dsp:txBody>
      <dsp:txXfrm>
        <a:off x="608933" y="25127"/>
        <a:ext cx="8525066" cy="531360"/>
      </dsp:txXfrm>
    </dsp:sp>
    <dsp:sp modelId="{6B4B0D2A-F76A-4881-A678-1599A9C1764F}">
      <dsp:nvSpPr>
        <dsp:cNvPr id="8" name="矩形 7"/>
        <dsp:cNvSpPr/>
      </dsp:nvSpPr>
      <dsp:spPr bwMode="white">
        <a:xfrm>
          <a:off x="0" y="1780812"/>
          <a:ext cx="12178665" cy="1431925"/>
        </a:xfrm>
        <a:prstGeom prst="rect">
          <a:avLst/>
        </a:prstGeom>
      </dsp:spPr>
      <dsp:style>
        <a:lnRef idx="2">
          <a:schemeClr val="accent1"/>
        </a:lnRef>
        <a:fillRef idx="1">
          <a:schemeClr val="lt1">
            <a:alpha val="90000"/>
          </a:schemeClr>
        </a:fillRef>
        <a:effectRef idx="0">
          <a:scrgbClr r="0" g="0" b="0"/>
        </a:effectRef>
        <a:fontRef idx="minor"/>
      </dsp:style>
      <dsp:txBody>
        <a:bodyPr vert="horz" wrap="square" lIns="945199" tIns="374904" rIns="945199" bIns="142240"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pPr marL="228600" lvl="1" indent="-228600">
            <a:lnSpc>
              <a:spcPct val="100000"/>
            </a:lnSpc>
            <a:spcBef>
              <a:spcPct val="0"/>
            </a:spcBef>
            <a:spcAft>
              <a:spcPct val="15000"/>
            </a:spcAft>
            <a:buChar char="•"/>
          </a:pPr>
          <a:r>
            <a:rPr sz="2000">
              <a:solidFill>
                <a:schemeClr val="dk1"/>
              </a:solidFill>
              <a:latin typeface="仿宋_GB2312" panose="02010609030101010101" charset="-122"/>
              <a:ea typeface="仿宋_GB2312" panose="02010609030101010101" charset="-122"/>
              <a:sym typeface="+mn-ea"/>
            </a:rPr>
            <a:t>生</a:t>
          </a:r>
          <a:r>
            <a:rPr lang="zh-CN" sz="2000" dirty="0">
              <a:solidFill>
                <a:schemeClr val="dk1"/>
              </a:solidFill>
              <a:latin typeface="仿宋_GB2312" panose="02010609030101010101" charset="-122"/>
              <a:ea typeface="仿宋_GB2312" panose="02010609030101010101" charset="-122"/>
              <a:cs typeface="宋体" pitchFamily="2" charset="-122"/>
              <a:sym typeface="+mn-ea"/>
            </a:rPr>
            <a:t>产经营单位的从业人员不落实</a:t>
          </a:r>
          <a:r>
            <a:rPr sz="2000">
              <a:solidFill>
                <a:srgbClr val="FF0000"/>
              </a:solidFill>
              <a:latin typeface="仿宋_GB2312" panose="02010609030101010101" charset="-122"/>
              <a:ea typeface="仿宋_GB2312" panose="02010609030101010101" charset="-122"/>
              <a:sym typeface="+mn-ea"/>
            </a:rPr>
            <a:t>岗</a:t>
          </a:r>
          <a:r>
            <a:rPr lang="zh-CN" sz="2000" dirty="0">
              <a:solidFill>
                <a:srgbClr val="FF0000"/>
              </a:solidFill>
              <a:latin typeface="仿宋_GB2312" panose="02010609030101010101" charset="-122"/>
              <a:ea typeface="仿宋_GB2312" panose="02010609030101010101" charset="-122"/>
              <a:cs typeface="宋体" pitchFamily="2" charset="-122"/>
              <a:sym typeface="+mn-ea"/>
            </a:rPr>
            <a:t>位安全责任</a:t>
          </a:r>
          <a:r>
            <a:rPr sz="2000">
              <a:solidFill>
                <a:schemeClr val="dk1"/>
              </a:solidFill>
              <a:latin typeface="仿宋_GB2312" panose="02010609030101010101" charset="-122"/>
              <a:ea typeface="仿宋_GB2312" panose="02010609030101010101" charset="-122"/>
              <a:sym typeface="+mn-ea"/>
            </a:rPr>
            <a:t>，</a:t>
          </a:r>
          <a:r>
            <a:rPr lang="zh-CN" sz="2000" dirty="0">
              <a:solidFill>
                <a:schemeClr val="dk1"/>
              </a:solidFill>
              <a:latin typeface="仿宋_GB2312" panose="02010609030101010101" charset="-122"/>
              <a:ea typeface="仿宋_GB2312" panose="02010609030101010101" charset="-122"/>
              <a:cs typeface="宋体" pitchFamily="2" charset="-122"/>
              <a:sym typeface="+mn-ea"/>
            </a:rPr>
            <a:t>不服从管理，违反安全生产规章制度或者操作规程的，由生产经营单位给予批评教育，依照有关规章制度给予处分；构成犯罪的，依照刑法有关规定追究刑事责任。</a:t>
          </a:r>
          <a:endParaRPr lang="zh-CN" sz="2000" dirty="0">
            <a:solidFill>
              <a:schemeClr val="dk1"/>
            </a:solidFill>
            <a:latin typeface="仿宋_GB2312" panose="02010609030101010101" charset="-122"/>
            <a:ea typeface="仿宋_GB2312" panose="02010609030101010101" charset="-122"/>
            <a:cs typeface="宋体" pitchFamily="2" charset="-122"/>
          </a:endParaRPr>
        </a:p>
      </dsp:txBody>
      <dsp:txXfrm>
        <a:off x="0" y="1780812"/>
        <a:ext cx="12178665" cy="1431925"/>
      </dsp:txXfrm>
    </dsp:sp>
    <dsp:sp modelId="{48FABA9F-C289-434B-8864-E8FC1B5C2F60}">
      <dsp:nvSpPr>
        <dsp:cNvPr id="7" name="圆角矩形 6"/>
        <dsp:cNvSpPr/>
      </dsp:nvSpPr>
      <dsp:spPr bwMode="white">
        <a:xfrm>
          <a:off x="608933" y="1515133"/>
          <a:ext cx="8525066" cy="53136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322227" tIns="0" rIns="322227"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a:lnSpc>
              <a:spcPct val="100000"/>
            </a:lnSpc>
            <a:spcBef>
              <a:spcPct val="0"/>
            </a:spcBef>
            <a:spcAft>
              <a:spcPct val="35000"/>
            </a:spcAft>
          </a:pPr>
          <a:r>
            <a:rPr sz="2000">
              <a:latin typeface="+mj-lt"/>
              <a:ea typeface="仿宋_GB2312" panose="02010609030101010101" charset="-122"/>
              <a:sym typeface="+mn-ea"/>
            </a:rPr>
            <a:t>《</a:t>
          </a:r>
          <a:r>
            <a:rPr sz="2000">
              <a:sym typeface="+mn-ea"/>
            </a:rPr>
            <a:t>中</a:t>
          </a:r>
          <a:r>
            <a:rPr lang="zh-CN" sz="2000" b="1" spc="400" dirty="0">
              <a:latin typeface="仿宋" panose="02010609060101010101" charset="-122"/>
              <a:ea typeface="仿宋" panose="02010609060101010101" charset="-122"/>
              <a:cs typeface="宋体" pitchFamily="2" charset="-122"/>
              <a:sym typeface="+mn-ea"/>
            </a:rPr>
            <a:t>华人民共和国安全生产法</a:t>
          </a:r>
          <a:r>
            <a:rPr lang="zh-CN" sz="2000" b="1" spc="400" dirty="0">
              <a:latin typeface="+mj-lt"/>
              <a:ea typeface="仿宋_GB2312" panose="02010609030101010101" charset="-122"/>
              <a:cs typeface="宋体" pitchFamily="2" charset="-122"/>
              <a:sym typeface="+mn-ea"/>
            </a:rPr>
            <a:t>》第一百零七条</a:t>
          </a:r>
          <a:endParaRPr lang="zh-CN" sz="2000" b="1" spc="400" dirty="0">
            <a:latin typeface="+mj-lt"/>
            <a:ea typeface="仿宋_GB2312" panose="02010609030101010101" charset="-122"/>
            <a:cs typeface="宋体" pitchFamily="2" charset="-122"/>
            <a:sym typeface="+mn-ea"/>
          </a:endParaRPr>
        </a:p>
      </dsp:txBody>
      <dsp:txXfrm>
        <a:off x="608933" y="1515133"/>
        <a:ext cx="8525066" cy="531360"/>
      </dsp:txXfrm>
    </dsp:sp>
    <dsp:sp modelId="{0797CEA2-9F9D-4159-A8DC-2F0D60611F3B}">
      <dsp:nvSpPr>
        <dsp:cNvPr id="3" name="矩形 2" hidden="true"/>
        <dsp:cNvSpPr/>
      </dsp:nvSpPr>
      <dsp:spPr>
        <a:xfrm>
          <a:off x="0" y="25127"/>
          <a:ext cx="608933" cy="531360"/>
        </a:xfrm>
        <a:prstGeom prst="rect">
          <a:avLst/>
        </a:prstGeom>
      </dsp:spPr>
      <dsp:txXfrm>
        <a:off x="0" y="25127"/>
        <a:ext cx="608933" cy="531360"/>
      </dsp:txXfrm>
    </dsp:sp>
    <dsp:sp modelId="{3559B5A5-3E91-49F5-A868-297DBB575668}">
      <dsp:nvSpPr>
        <dsp:cNvPr id="6" name="矩形 5" hidden="true"/>
        <dsp:cNvSpPr/>
      </dsp:nvSpPr>
      <dsp:spPr>
        <a:xfrm>
          <a:off x="0" y="1515133"/>
          <a:ext cx="608933" cy="531360"/>
        </a:xfrm>
        <a:prstGeom prst="rect">
          <a:avLst/>
        </a:prstGeom>
      </dsp:spPr>
      <dsp:txXfrm>
        <a:off x="0" y="1515133"/>
        <a:ext cx="608933" cy="531360"/>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type="chevron" r:blip="" rot="180">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type="chevron" r:blip="" rot="180">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rSet qsTypeId="urn:microsoft.com/office/officeart/2005/8/quickstyle/simple5"/>
        </dgm:pt>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rSet qsTypeId="urn:microsoft.com/office/officeart/2005/8/quickstyle/simple5"/>
        </dgm:pt>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rSet csTypeId="urn:microsoft.com/office/officeart/2005/8/colors/accent6_5"/>
        </dgm:pt>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rSet qsTypeId="urn:microsoft.com/office/officeart/2005/8/quickstyle/simple5"/>
        </dgm:pt>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rSet qsTypeId="urn:microsoft.com/office/officeart/2005/8/quickstyle/simple5"/>
        </dgm:pt>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dstNode" val="node"/>
                    <dgm:param type="begSty" val="noArr"/>
                    <dgm:param type="endSty" val="noArr"/>
                    <dgm:param type="connRout" val="curve"/>
                    <dgm:param type="begPts" val="ctr"/>
                    <dgm:param type="endPts" val="ctr"/>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srcNode" val="dummyConnPt"/>
                    <dgm:param type="dstNode" val="dummyConnPt"/>
                    <dgm:param type="begSty" val="noArr"/>
                    <dgm:param type="endSty" val="noArr"/>
                    <dgm:param type="connRout" val="longCurve"/>
                    <dgm:param type="begPts" val="bCtr"/>
                    <dgm:param type="endPts" val="tCtr"/>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off" val="ctr"/>
          <dgm:param type="contDir" val="sameDir"/>
          <dgm:param type="grDir" val="tL"/>
          <dgm:param type="flowDir" val="row"/>
        </dgm:alg>
      </dgm:if>
      <dgm:else name="Name2">
        <dgm:alg type="snake">
          <dgm:param type="off" val="ctr"/>
          <dgm:param type="contDir" val="sameDir"/>
          <dgm:param type="grDir" val="tR"/>
          <dgm:param type="flowDir" val="row"/>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rSet qsTypeId="urn:microsoft.com/office/officeart/2005/8/quickstyle/simple5"/>
        </dgm:pt>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1">
        <a:scrgbClr r="0" g="0" b="0"/>
      </a:effectRef>
      <a:fontRef idx="minor">
        <a:schemeClr val="lt1"/>
      </a:fontRef>
    </dgm:style>
  </dgm:styleLbl>
  <dgm:styleLbl name="asst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hp">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3">
        <a:scrgbClr r="0" g="0" b="0"/>
      </a:lnRef>
      <a:fillRef idx="1">
        <a:scrgbClr r="0" g="0" b="0"/>
      </a:fillRef>
      <a:effectRef idx="0">
        <a:scrgbClr r="0" g="0" b="0"/>
      </a:effectRef>
      <a:fontRef idx="minor">
        <a:schemeClr val="tx1"/>
      </a:fontRef>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dgm:scene3d>
    <dgm:txPr/>
    <dgm:style>
      <a:lnRef idx="0">
        <a:scrgbClr r="0" g="0" b="0"/>
      </a:lnRef>
      <a:fillRef idx="1">
        <a:scrgbClr r="0" g="0" b="0"/>
      </a:fillRef>
      <a:effectRef idx="3">
        <a:scrgbClr r="0" g="0" b="0"/>
      </a:effectRef>
      <a:fontRef idx="minor"/>
    </dgm:style>
  </dgm:styleLbl>
  <dgm:styleLbl name="alignNode1">
    <dgm:scene3d>
      <a:camera prst="orthographicFront"/>
      <a:lightRig rig="threePt" dir="t"/>
    </dgm:scene3d>
    <dgm:txPr/>
    <dgm:style>
      <a:lnRef idx="1">
        <a:scrgbClr r="0" g="0" b="0"/>
      </a:lnRef>
      <a:fillRef idx="3">
        <a:scrgbClr r="0" g="0" b="0"/>
      </a:fillRef>
      <a:effectRef idx="3">
        <a:scrgbClr r="0" g="0" b="0"/>
      </a:effectRef>
      <a:fontRef idx="minor">
        <a:schemeClr val="lt1"/>
      </a:fontRef>
    </dgm:style>
  </dgm:styleLbl>
  <dgm:styleLbl name="asst0">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b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dgm:scene3d>
    <dgm:txPr/>
    <dgm:style>
      <a:lnRef idx="0">
        <a:scrgbClr r="0" g="0" b="0"/>
      </a:lnRef>
      <a:fillRef idx="1">
        <a:scrgbClr r="0" g="0" b="0"/>
      </a:fillRef>
      <a:effectRef idx="3">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callout">
    <dgm:scene3d>
      <a:camera prst="orthographicFront"/>
      <a:lightRig rig="threePt" dir="t"/>
    </dgm:scene3d>
    <dgm:txPr/>
    <dgm:style>
      <a:lnRef idx="1">
        <a:scrgbClr r="0" g="0" b="0"/>
      </a:lnRef>
      <a:fillRef idx="0">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3">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2">
        <a:scrgbClr r="0" g="0" b="0"/>
      </a:effectRef>
      <a:fontRef idx="minor"/>
    </dgm:style>
  </dgm:styleLbl>
  <dgm:styleLbl name="fgImgPlace1">
    <dgm:scene3d>
      <a:camera prst="orthographicFront"/>
      <a:lightRig rig="threePt" dir="t"/>
    </dgm:scene3d>
    <dgm:txPr/>
    <dgm:style>
      <a:lnRef idx="0">
        <a:scrgbClr r="0" g="0" b="0"/>
      </a:lnRef>
      <a:fillRef idx="1">
        <a:scrgbClr r="0" g="0" b="0"/>
      </a:fillRef>
      <a:effectRef idx="3">
        <a:scrgbClr r="0" g="0" b="0"/>
      </a:effectRef>
      <a:fontRef idx="minor"/>
    </dgm:style>
  </dgm:styleLbl>
  <dgm:styleLbl name="fgShp">
    <dgm:scene3d>
      <a:camera prst="orthographicFront"/>
      <a:lightRig rig="threePt" dir="t"/>
    </dgm:scene3d>
    <dgm:txPr/>
    <dgm:style>
      <a:lnRef idx="0">
        <a:scrgbClr r="0" g="0" b="0"/>
      </a:lnRef>
      <a:fillRef idx="3">
        <a:scrgbClr r="0" g="0" b="0"/>
      </a:fillRef>
      <a:effectRef idx="3">
        <a:scrgbClr r="0" g="0" b="0"/>
      </a:effectRef>
      <a:fontRef idx="minor"/>
    </dgm:style>
  </dgm:styleLbl>
  <dgm:styleLbl name="fgSib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0">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solidAlignAcc1">
    <dgm:scene3d>
      <a:camera prst="orthographicFront"/>
      <a:lightRig rig="threePt" dir="t"/>
    </dgm:scene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3">
        <a:scrgbClr r="0" g="0" b="0"/>
      </a:effectRef>
      <a:fontRef idx="minor"/>
    </dgm:style>
  </dgm:styleLbl>
  <dgm:styleLbl name="solidF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0">
        <a:scrgbClr r="0" g="0" b="0"/>
      </a:lnRef>
      <a:fillRef idx="3">
        <a:scrgbClr r="0" g="0" b="0"/>
      </a:fillRef>
      <a:effectRef idx="3">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7600EA-C80B-4463-BA7F-F7A5A4D4D639}"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88EDA8-AA38-4EC8-A4A2-C9E52DD3CCD9}"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1234440" rtl="0" eaLnBrk="1" latinLnBrk="0" hangingPunct="1">
      <a:defRPr sz="1600" kern="1200">
        <a:solidFill>
          <a:schemeClr val="tx1"/>
        </a:solidFill>
        <a:latin typeface="+mn-lt"/>
        <a:ea typeface="+mn-ea"/>
        <a:cs typeface="+mn-cs"/>
      </a:defRPr>
    </a:lvl1pPr>
    <a:lvl2pPr marL="617220" algn="l" defTabSz="1234440" rtl="0" eaLnBrk="1" latinLnBrk="0" hangingPunct="1">
      <a:defRPr sz="1600" kern="1200">
        <a:solidFill>
          <a:schemeClr val="tx1"/>
        </a:solidFill>
        <a:latin typeface="+mn-lt"/>
        <a:ea typeface="+mn-ea"/>
        <a:cs typeface="+mn-cs"/>
      </a:defRPr>
    </a:lvl2pPr>
    <a:lvl3pPr marL="1234440" algn="l" defTabSz="1234440" rtl="0" eaLnBrk="1" latinLnBrk="0" hangingPunct="1">
      <a:defRPr sz="1600" kern="1200">
        <a:solidFill>
          <a:schemeClr val="tx1"/>
        </a:solidFill>
        <a:latin typeface="+mn-lt"/>
        <a:ea typeface="+mn-ea"/>
        <a:cs typeface="+mn-cs"/>
      </a:defRPr>
    </a:lvl3pPr>
    <a:lvl4pPr marL="1851660" algn="l" defTabSz="1234440" rtl="0" eaLnBrk="1" latinLnBrk="0" hangingPunct="1">
      <a:defRPr sz="1600" kern="1200">
        <a:solidFill>
          <a:schemeClr val="tx1"/>
        </a:solidFill>
        <a:latin typeface="+mn-lt"/>
        <a:ea typeface="+mn-ea"/>
        <a:cs typeface="+mn-cs"/>
      </a:defRPr>
    </a:lvl4pPr>
    <a:lvl5pPr marL="2468880" algn="l" defTabSz="1234440" rtl="0" eaLnBrk="1" latinLnBrk="0" hangingPunct="1">
      <a:defRPr sz="1600" kern="1200">
        <a:solidFill>
          <a:schemeClr val="tx1"/>
        </a:solidFill>
        <a:latin typeface="+mn-lt"/>
        <a:ea typeface="+mn-ea"/>
        <a:cs typeface="+mn-cs"/>
      </a:defRPr>
    </a:lvl5pPr>
    <a:lvl6pPr marL="3086100" algn="l" defTabSz="1234440" rtl="0" eaLnBrk="1" latinLnBrk="0" hangingPunct="1">
      <a:defRPr sz="1600" kern="1200">
        <a:solidFill>
          <a:schemeClr val="tx1"/>
        </a:solidFill>
        <a:latin typeface="+mn-lt"/>
        <a:ea typeface="+mn-ea"/>
        <a:cs typeface="+mn-cs"/>
      </a:defRPr>
    </a:lvl6pPr>
    <a:lvl7pPr marL="3703320" algn="l" defTabSz="1234440" rtl="0" eaLnBrk="1" latinLnBrk="0" hangingPunct="1">
      <a:defRPr sz="1600" kern="1200">
        <a:solidFill>
          <a:schemeClr val="tx1"/>
        </a:solidFill>
        <a:latin typeface="+mn-lt"/>
        <a:ea typeface="+mn-ea"/>
        <a:cs typeface="+mn-cs"/>
      </a:defRPr>
    </a:lvl7pPr>
    <a:lvl8pPr marL="4320540" algn="l" defTabSz="1234440" rtl="0" eaLnBrk="1" latinLnBrk="0" hangingPunct="1">
      <a:defRPr sz="1600" kern="1200">
        <a:solidFill>
          <a:schemeClr val="tx1"/>
        </a:solidFill>
        <a:latin typeface="+mn-lt"/>
        <a:ea typeface="+mn-ea"/>
        <a:cs typeface="+mn-cs"/>
      </a:defRPr>
    </a:lvl8pPr>
    <a:lvl9pPr marL="4937760" algn="l" defTabSz="123444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8EDA8-AA38-4EC8-A4A2-C9E52DD3CCD9}"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8EDA8-AA38-4EC8-A4A2-C9E52DD3CCD9}"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8EDA8-AA38-4EC8-A4A2-C9E52DD3CCD9}" type="slidenum">
              <a:rPr lang="zh-CN" altLang="en-US" smtClean="0"/>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8EDA8-AA38-4EC8-A4A2-C9E52DD3CCD9}"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8EDA8-AA38-4EC8-A4A2-C9E52DD3CCD9}"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2588" y="685800"/>
            <a:ext cx="6092825"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588EDA8-AA38-4EC8-A4A2-C9E52DD3CCD9}"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9" Type="http://schemas.openxmlformats.org/officeDocument/2006/relationships/tags" Target="../tags/tag53.xml"/><Relationship Id="rId8" Type="http://schemas.openxmlformats.org/officeDocument/2006/relationships/tags" Target="../tags/tag52.xml"/><Relationship Id="rId7" Type="http://schemas.openxmlformats.org/officeDocument/2006/relationships/tags" Target="../tags/tag51.xml"/><Relationship Id="rId6" Type="http://schemas.openxmlformats.org/officeDocument/2006/relationships/tags" Target="../tags/tag50.xml"/><Relationship Id="rId5" Type="http://schemas.openxmlformats.org/officeDocument/2006/relationships/tags" Target="../tags/tag49.xml"/><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57.xml"/><Relationship Id="rId4" Type="http://schemas.openxmlformats.org/officeDocument/2006/relationships/tags" Target="../tags/tag56.xml"/><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4" Type="http://schemas.openxmlformats.org/officeDocument/2006/relationships/tags" Target="../tags/tag60.xml"/><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7" Type="http://schemas.openxmlformats.org/officeDocument/2006/relationships/tags" Target="../tags/tag66.xml"/><Relationship Id="rId6" Type="http://schemas.openxmlformats.org/officeDocument/2006/relationships/tags" Target="../tags/tag65.xml"/><Relationship Id="rId5" Type="http://schemas.openxmlformats.org/officeDocument/2006/relationships/tags" Target="../tags/tag64.xml"/><Relationship Id="rId4" Type="http://schemas.openxmlformats.org/officeDocument/2006/relationships/tags" Target="../tags/tag63.xml"/><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6" Type="http://schemas.openxmlformats.org/officeDocument/2006/relationships/tags" Target="../tags/tag71.xml"/><Relationship Id="rId5" Type="http://schemas.openxmlformats.org/officeDocument/2006/relationships/tags" Target="../tags/tag70.xml"/><Relationship Id="rId4" Type="http://schemas.openxmlformats.org/officeDocument/2006/relationships/tags" Target="../tags/tag69.xml"/><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5" Type="http://schemas.openxmlformats.org/officeDocument/2006/relationships/tags" Target="../tags/tag75.xml"/><Relationship Id="rId4" Type="http://schemas.openxmlformats.org/officeDocument/2006/relationships/tags" Target="../tags/tag74.xml"/><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6" Type="http://schemas.openxmlformats.org/officeDocument/2006/relationships/tags" Target="../tags/tag80.xml"/><Relationship Id="rId5" Type="http://schemas.openxmlformats.org/officeDocument/2006/relationships/tags" Target="../tags/tag79.xml"/><Relationship Id="rId4" Type="http://schemas.openxmlformats.org/officeDocument/2006/relationships/tags" Target="../tags/tag78.xml"/><Relationship Id="rId3" Type="http://schemas.openxmlformats.org/officeDocument/2006/relationships/tags" Target="../tags/tag77.xml"/><Relationship Id="rId2" Type="http://schemas.openxmlformats.org/officeDocument/2006/relationships/tags" Target="../tags/tag76.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88.xml"/><Relationship Id="rId8" Type="http://schemas.openxmlformats.org/officeDocument/2006/relationships/tags" Target="../tags/tag87.xml"/><Relationship Id="rId7" Type="http://schemas.openxmlformats.org/officeDocument/2006/relationships/tags" Target="../tags/tag86.xml"/><Relationship Id="rId6" Type="http://schemas.openxmlformats.org/officeDocument/2006/relationships/tags" Target="../tags/tag85.xml"/><Relationship Id="rId5" Type="http://schemas.openxmlformats.org/officeDocument/2006/relationships/tags" Target="../tags/tag84.xml"/><Relationship Id="rId4" Type="http://schemas.openxmlformats.org/officeDocument/2006/relationships/tags" Target="../tags/tag83.xml"/><Relationship Id="rId3" Type="http://schemas.openxmlformats.org/officeDocument/2006/relationships/tags" Target="../tags/tag82.xml"/><Relationship Id="rId2" Type="http://schemas.openxmlformats.org/officeDocument/2006/relationships/tags" Target="../tags/tag81.xml"/><Relationship Id="rId11" Type="http://schemas.openxmlformats.org/officeDocument/2006/relationships/tags" Target="../tags/tag90.xml"/><Relationship Id="rId10" Type="http://schemas.openxmlformats.org/officeDocument/2006/relationships/tags" Target="../tags/tag89.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98.xml"/><Relationship Id="rId8" Type="http://schemas.openxmlformats.org/officeDocument/2006/relationships/tags" Target="../tags/tag97.xml"/><Relationship Id="rId7" Type="http://schemas.openxmlformats.org/officeDocument/2006/relationships/tags" Target="../tags/tag96.xml"/><Relationship Id="rId6" Type="http://schemas.openxmlformats.org/officeDocument/2006/relationships/tags" Target="../tags/tag95.xml"/><Relationship Id="rId5" Type="http://schemas.openxmlformats.org/officeDocument/2006/relationships/tags" Target="../tags/tag94.xml"/><Relationship Id="rId4" Type="http://schemas.openxmlformats.org/officeDocument/2006/relationships/tags" Target="../tags/tag93.xml"/><Relationship Id="rId3" Type="http://schemas.openxmlformats.org/officeDocument/2006/relationships/tags" Target="../tags/tag92.xml"/><Relationship Id="rId2" Type="http://schemas.openxmlformats.org/officeDocument/2006/relationships/tags" Target="../tags/tag91.xml"/><Relationship Id="rId13" Type="http://schemas.openxmlformats.org/officeDocument/2006/relationships/tags" Target="../tags/tag102.xml"/><Relationship Id="rId12" Type="http://schemas.openxmlformats.org/officeDocument/2006/relationships/tags" Target="../tags/tag101.xml"/><Relationship Id="rId11" Type="http://schemas.openxmlformats.org/officeDocument/2006/relationships/tags" Target="../tags/tag100.xml"/><Relationship Id="rId10" Type="http://schemas.openxmlformats.org/officeDocument/2006/relationships/tags" Target="../tags/tag99.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9" Type="http://schemas.openxmlformats.org/officeDocument/2006/relationships/tags" Target="../tags/tag110.xml"/><Relationship Id="rId8" Type="http://schemas.openxmlformats.org/officeDocument/2006/relationships/tags" Target="../tags/tag109.xml"/><Relationship Id="rId7" Type="http://schemas.openxmlformats.org/officeDocument/2006/relationships/tags" Target="../tags/tag108.xml"/><Relationship Id="rId6" Type="http://schemas.openxmlformats.org/officeDocument/2006/relationships/tags" Target="../tags/tag107.xml"/><Relationship Id="rId5" Type="http://schemas.openxmlformats.org/officeDocument/2006/relationships/tags" Target="../tags/tag106.xml"/><Relationship Id="rId4" Type="http://schemas.openxmlformats.org/officeDocument/2006/relationships/tags" Target="../tags/tag105.xml"/><Relationship Id="rId3" Type="http://schemas.openxmlformats.org/officeDocument/2006/relationships/tags" Target="../tags/tag104.xml"/><Relationship Id="rId2" Type="http://schemas.openxmlformats.org/officeDocument/2006/relationships/tags" Target="../tags/tag103.xml"/><Relationship Id="rId11" Type="http://schemas.openxmlformats.org/officeDocument/2006/relationships/tags" Target="../tags/tag112.xml"/><Relationship Id="rId10" Type="http://schemas.openxmlformats.org/officeDocument/2006/relationships/tags" Target="../tags/tag111.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9" Type="http://schemas.openxmlformats.org/officeDocument/2006/relationships/tags" Target="../tags/tag120.xml"/><Relationship Id="rId8" Type="http://schemas.openxmlformats.org/officeDocument/2006/relationships/tags" Target="../tags/tag119.xml"/><Relationship Id="rId7" Type="http://schemas.openxmlformats.org/officeDocument/2006/relationships/tags" Target="../tags/tag118.xml"/><Relationship Id="rId6" Type="http://schemas.openxmlformats.org/officeDocument/2006/relationships/tags" Target="../tags/tag117.xml"/><Relationship Id="rId5" Type="http://schemas.openxmlformats.org/officeDocument/2006/relationships/tags" Target="../tags/tag116.xml"/><Relationship Id="rId4" Type="http://schemas.openxmlformats.org/officeDocument/2006/relationships/tags" Target="../tags/tag115.xml"/><Relationship Id="rId3" Type="http://schemas.openxmlformats.org/officeDocument/2006/relationships/tags" Target="../tags/tag114.xml"/><Relationship Id="rId2" Type="http://schemas.openxmlformats.org/officeDocument/2006/relationships/tags" Target="../tags/tag113.xml"/><Relationship Id="rId14" Type="http://schemas.openxmlformats.org/officeDocument/2006/relationships/tags" Target="../tags/tag125.xml"/><Relationship Id="rId13" Type="http://schemas.openxmlformats.org/officeDocument/2006/relationships/tags" Target="../tags/tag124.xml"/><Relationship Id="rId12" Type="http://schemas.openxmlformats.org/officeDocument/2006/relationships/tags" Target="../tags/tag123.xml"/><Relationship Id="rId11" Type="http://schemas.openxmlformats.org/officeDocument/2006/relationships/tags" Target="../tags/tag122.xml"/><Relationship Id="rId10" Type="http://schemas.openxmlformats.org/officeDocument/2006/relationships/tags" Target="../tags/tag121.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9" Type="http://schemas.openxmlformats.org/officeDocument/2006/relationships/tags" Target="../tags/tag133.xml"/><Relationship Id="rId8" Type="http://schemas.openxmlformats.org/officeDocument/2006/relationships/tags" Target="../tags/tag132.xml"/><Relationship Id="rId7" Type="http://schemas.openxmlformats.org/officeDocument/2006/relationships/tags" Target="../tags/tag131.xml"/><Relationship Id="rId6" Type="http://schemas.openxmlformats.org/officeDocument/2006/relationships/tags" Target="../tags/tag130.xml"/><Relationship Id="rId5" Type="http://schemas.openxmlformats.org/officeDocument/2006/relationships/tags" Target="../tags/tag129.xml"/><Relationship Id="rId4" Type="http://schemas.openxmlformats.org/officeDocument/2006/relationships/tags" Target="../tags/tag128.xml"/><Relationship Id="rId3" Type="http://schemas.openxmlformats.org/officeDocument/2006/relationships/tags" Target="../tags/tag127.xml"/><Relationship Id="rId2" Type="http://schemas.openxmlformats.org/officeDocument/2006/relationships/tags" Target="../tags/tag126.xml"/><Relationship Id="rId14" Type="http://schemas.openxmlformats.org/officeDocument/2006/relationships/tags" Target="../tags/tag138.xml"/><Relationship Id="rId13" Type="http://schemas.openxmlformats.org/officeDocument/2006/relationships/tags" Target="../tags/tag137.xml"/><Relationship Id="rId12" Type="http://schemas.openxmlformats.org/officeDocument/2006/relationships/tags" Target="../tags/tag136.xml"/><Relationship Id="rId11" Type="http://schemas.openxmlformats.org/officeDocument/2006/relationships/tags" Target="../tags/tag135.xml"/><Relationship Id="rId10" Type="http://schemas.openxmlformats.org/officeDocument/2006/relationships/tags" Target="../tags/tag134.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146.xml"/><Relationship Id="rId8" Type="http://schemas.openxmlformats.org/officeDocument/2006/relationships/tags" Target="../tags/tag145.xml"/><Relationship Id="rId7" Type="http://schemas.openxmlformats.org/officeDocument/2006/relationships/tags" Target="../tags/tag144.xml"/><Relationship Id="rId6" Type="http://schemas.openxmlformats.org/officeDocument/2006/relationships/tags" Target="../tags/tag143.xml"/><Relationship Id="rId5" Type="http://schemas.openxmlformats.org/officeDocument/2006/relationships/tags" Target="../tags/tag142.xml"/><Relationship Id="rId4" Type="http://schemas.openxmlformats.org/officeDocument/2006/relationships/tags" Target="../tags/tag141.xml"/><Relationship Id="rId3" Type="http://schemas.openxmlformats.org/officeDocument/2006/relationships/tags" Target="../tags/tag140.xml"/><Relationship Id="rId2" Type="http://schemas.openxmlformats.org/officeDocument/2006/relationships/tags" Target="../tags/tag139.xml"/><Relationship Id="rId16" Type="http://schemas.openxmlformats.org/officeDocument/2006/relationships/tags" Target="../tags/tag153.xml"/><Relationship Id="rId15" Type="http://schemas.openxmlformats.org/officeDocument/2006/relationships/tags" Target="../tags/tag152.xml"/><Relationship Id="rId14" Type="http://schemas.openxmlformats.org/officeDocument/2006/relationships/tags" Target="../tags/tag151.xml"/><Relationship Id="rId13" Type="http://schemas.openxmlformats.org/officeDocument/2006/relationships/tags" Target="../tags/tag150.xml"/><Relationship Id="rId12" Type="http://schemas.openxmlformats.org/officeDocument/2006/relationships/tags" Target="../tags/tag149.xml"/><Relationship Id="rId11" Type="http://schemas.openxmlformats.org/officeDocument/2006/relationships/tags" Target="../tags/tag148.xml"/><Relationship Id="rId10" Type="http://schemas.openxmlformats.org/officeDocument/2006/relationships/tags" Target="../tags/tag147.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161.xml"/><Relationship Id="rId8" Type="http://schemas.openxmlformats.org/officeDocument/2006/relationships/tags" Target="../tags/tag160.xml"/><Relationship Id="rId7" Type="http://schemas.openxmlformats.org/officeDocument/2006/relationships/tags" Target="../tags/tag159.xml"/><Relationship Id="rId6" Type="http://schemas.openxmlformats.org/officeDocument/2006/relationships/tags" Target="../tags/tag158.xml"/><Relationship Id="rId5" Type="http://schemas.openxmlformats.org/officeDocument/2006/relationships/tags" Target="../tags/tag157.xml"/><Relationship Id="rId4" Type="http://schemas.openxmlformats.org/officeDocument/2006/relationships/tags" Target="../tags/tag156.xml"/><Relationship Id="rId3" Type="http://schemas.openxmlformats.org/officeDocument/2006/relationships/tags" Target="../tags/tag155.xml"/><Relationship Id="rId2" Type="http://schemas.openxmlformats.org/officeDocument/2006/relationships/tags" Target="../tags/tag154.xml"/><Relationship Id="rId13" Type="http://schemas.openxmlformats.org/officeDocument/2006/relationships/tags" Target="../tags/tag165.xml"/><Relationship Id="rId12" Type="http://schemas.openxmlformats.org/officeDocument/2006/relationships/tags" Target="../tags/tag164.xml"/><Relationship Id="rId11" Type="http://schemas.openxmlformats.org/officeDocument/2006/relationships/tags" Target="../tags/tag163.xml"/><Relationship Id="rId10" Type="http://schemas.openxmlformats.org/officeDocument/2006/relationships/tags" Target="../tags/tag162.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9" Type="http://schemas.openxmlformats.org/officeDocument/2006/relationships/tags" Target="../tags/tag7.xml"/><Relationship Id="rId8" Type="http://schemas.openxmlformats.org/officeDocument/2006/relationships/image" Target="../media/image1.png"/><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8" Type="http://schemas.openxmlformats.org/officeDocument/2006/relationships/image" Target="../media/image20.png"/><Relationship Id="rId47" Type="http://schemas.openxmlformats.org/officeDocument/2006/relationships/tags" Target="../tags/tag27.xml"/><Relationship Id="rId46" Type="http://schemas.openxmlformats.org/officeDocument/2006/relationships/image" Target="../media/image19.png"/><Relationship Id="rId45" Type="http://schemas.openxmlformats.org/officeDocument/2006/relationships/tags" Target="../tags/tag26.xml"/><Relationship Id="rId44" Type="http://schemas.openxmlformats.org/officeDocument/2006/relationships/image" Target="../media/image18.png"/><Relationship Id="rId43" Type="http://schemas.openxmlformats.org/officeDocument/2006/relationships/tags" Target="../tags/tag25.xml"/><Relationship Id="rId42" Type="http://schemas.openxmlformats.org/officeDocument/2006/relationships/image" Target="../media/image17.png"/><Relationship Id="rId41" Type="http://schemas.openxmlformats.org/officeDocument/2006/relationships/tags" Target="../tags/tag24.xml"/><Relationship Id="rId40" Type="http://schemas.openxmlformats.org/officeDocument/2006/relationships/image" Target="../media/image16.png"/><Relationship Id="rId4" Type="http://schemas.openxmlformats.org/officeDocument/2006/relationships/tags" Target="../tags/tag3.xml"/><Relationship Id="rId39" Type="http://schemas.openxmlformats.org/officeDocument/2006/relationships/tags" Target="../tags/tag23.xml"/><Relationship Id="rId38" Type="http://schemas.openxmlformats.org/officeDocument/2006/relationships/tags" Target="../tags/tag22.xml"/><Relationship Id="rId37" Type="http://schemas.openxmlformats.org/officeDocument/2006/relationships/image" Target="../media/image15.png"/><Relationship Id="rId36" Type="http://schemas.openxmlformats.org/officeDocument/2006/relationships/tags" Target="../tags/tag21.xml"/><Relationship Id="rId35" Type="http://schemas.openxmlformats.org/officeDocument/2006/relationships/image" Target="../media/image14.png"/><Relationship Id="rId34" Type="http://schemas.openxmlformats.org/officeDocument/2006/relationships/tags" Target="../tags/tag20.xml"/><Relationship Id="rId33" Type="http://schemas.openxmlformats.org/officeDocument/2006/relationships/image" Target="../media/image13.png"/><Relationship Id="rId32" Type="http://schemas.openxmlformats.org/officeDocument/2006/relationships/tags" Target="../tags/tag19.xml"/><Relationship Id="rId31" Type="http://schemas.openxmlformats.org/officeDocument/2006/relationships/image" Target="../media/image12.png"/><Relationship Id="rId30" Type="http://schemas.openxmlformats.org/officeDocument/2006/relationships/tags" Target="../tags/tag18.xml"/><Relationship Id="rId3" Type="http://schemas.openxmlformats.org/officeDocument/2006/relationships/tags" Target="../tags/tag2.xml"/><Relationship Id="rId29" Type="http://schemas.openxmlformats.org/officeDocument/2006/relationships/tags" Target="../tags/tag17.xml"/><Relationship Id="rId28" Type="http://schemas.openxmlformats.org/officeDocument/2006/relationships/image" Target="../media/image11.png"/><Relationship Id="rId27" Type="http://schemas.openxmlformats.org/officeDocument/2006/relationships/tags" Target="../tags/tag16.xml"/><Relationship Id="rId26" Type="http://schemas.openxmlformats.org/officeDocument/2006/relationships/image" Target="../media/image10.png"/><Relationship Id="rId25" Type="http://schemas.openxmlformats.org/officeDocument/2006/relationships/tags" Target="../tags/tag15.xml"/><Relationship Id="rId24" Type="http://schemas.openxmlformats.org/officeDocument/2006/relationships/image" Target="../media/image9.png"/><Relationship Id="rId23" Type="http://schemas.openxmlformats.org/officeDocument/2006/relationships/tags" Target="../tags/tag14.xml"/><Relationship Id="rId22" Type="http://schemas.openxmlformats.org/officeDocument/2006/relationships/image" Target="../media/image8.png"/><Relationship Id="rId21" Type="http://schemas.openxmlformats.org/officeDocument/2006/relationships/tags" Target="../tags/tag13.xml"/><Relationship Id="rId20" Type="http://schemas.openxmlformats.org/officeDocument/2006/relationships/image" Target="../media/image7.png"/><Relationship Id="rId2" Type="http://schemas.openxmlformats.org/officeDocument/2006/relationships/tags" Target="../tags/tag1.xml"/><Relationship Id="rId19" Type="http://schemas.openxmlformats.org/officeDocument/2006/relationships/tags" Target="../tags/tag12.xml"/><Relationship Id="rId18" Type="http://schemas.openxmlformats.org/officeDocument/2006/relationships/image" Target="../media/image6.png"/><Relationship Id="rId17" Type="http://schemas.openxmlformats.org/officeDocument/2006/relationships/tags" Target="../tags/tag11.xml"/><Relationship Id="rId16" Type="http://schemas.openxmlformats.org/officeDocument/2006/relationships/image" Target="../media/image5.png"/><Relationship Id="rId15" Type="http://schemas.openxmlformats.org/officeDocument/2006/relationships/tags" Target="../tags/tag10.xml"/><Relationship Id="rId14" Type="http://schemas.openxmlformats.org/officeDocument/2006/relationships/image" Target="../media/image4.png"/><Relationship Id="rId13" Type="http://schemas.openxmlformats.org/officeDocument/2006/relationships/tags" Target="../tags/tag9.xml"/><Relationship Id="rId12" Type="http://schemas.openxmlformats.org/officeDocument/2006/relationships/image" Target="../media/image3.png"/><Relationship Id="rId11" Type="http://schemas.openxmlformats.org/officeDocument/2006/relationships/tags" Target="../tags/tag8.xml"/><Relationship Id="rId10" Type="http://schemas.openxmlformats.org/officeDocument/2006/relationships/image" Target="../media/image2.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6" Type="http://schemas.openxmlformats.org/officeDocument/2006/relationships/tags" Target="../tags/tag32.xml"/><Relationship Id="rId5" Type="http://schemas.openxmlformats.org/officeDocument/2006/relationships/tags" Target="../tags/tag31.xml"/><Relationship Id="rId4" Type="http://schemas.openxmlformats.org/officeDocument/2006/relationships/tags" Target="../tags/tag30.xml"/><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8" Type="http://schemas.openxmlformats.org/officeDocument/2006/relationships/tags" Target="../tags/tag39.xml"/><Relationship Id="rId7" Type="http://schemas.openxmlformats.org/officeDocument/2006/relationships/tags" Target="../tags/tag38.xml"/><Relationship Id="rId6" Type="http://schemas.openxmlformats.org/officeDocument/2006/relationships/tags" Target="../tags/tag37.xml"/><Relationship Id="rId5" Type="http://schemas.openxmlformats.org/officeDocument/2006/relationships/tags" Target="../tags/tag36.xml"/><Relationship Id="rId4" Type="http://schemas.openxmlformats.org/officeDocument/2006/relationships/tags" Target="../tags/tag35.xml"/><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7" Type="http://schemas.openxmlformats.org/officeDocument/2006/relationships/tags" Target="../tags/tag45.xml"/><Relationship Id="rId6" Type="http://schemas.openxmlformats.org/officeDocument/2006/relationships/tags" Target="../tags/tag44.xml"/><Relationship Id="rId5" Type="http://schemas.openxmlformats.org/officeDocument/2006/relationships/tags" Target="../tags/tag43.xml"/><Relationship Id="rId4" Type="http://schemas.openxmlformats.org/officeDocument/2006/relationships/tags" Target="../tags/tag42.xml"/><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3" name="文本占位符 2"/>
          <p:cNvSpPr>
            <a:spLocks noGrp="1"/>
          </p:cNvSpPr>
          <p:nvPr>
            <p:ph type="body" idx="1"/>
            <p:custDataLst>
              <p:tags r:id="rId2"/>
            </p:custDataLst>
          </p:nvPr>
        </p:nvSpPr>
        <p:spPr>
          <a:xfrm>
            <a:off x="2938998" y="1670219"/>
            <a:ext cx="3868524" cy="823912"/>
          </a:xfrm>
        </p:spPr>
        <p:txBody>
          <a:bodyPr anchor="b"/>
          <a:lstStyle>
            <a:lvl1pPr marL="0" indent="0">
              <a:buNone/>
              <a:defRPr sz="2770" b="1"/>
            </a:lvl1pPr>
            <a:lvl2pPr marL="396240" indent="0">
              <a:buNone/>
              <a:defRPr sz="1735" b="1"/>
            </a:lvl2pPr>
            <a:lvl3pPr marL="792480" indent="0">
              <a:buNone/>
              <a:defRPr sz="1560" b="1"/>
            </a:lvl3pPr>
            <a:lvl4pPr marL="1187450" indent="0">
              <a:buNone/>
              <a:defRPr sz="1385" b="1"/>
            </a:lvl4pPr>
            <a:lvl5pPr marL="1583690" indent="0">
              <a:buNone/>
              <a:defRPr sz="1385" b="1"/>
            </a:lvl5pPr>
            <a:lvl6pPr marL="1979930" indent="0">
              <a:buNone/>
              <a:defRPr sz="1385" b="1"/>
            </a:lvl6pPr>
            <a:lvl7pPr marL="2375535" indent="0">
              <a:buNone/>
              <a:defRPr sz="1385" b="1"/>
            </a:lvl7pPr>
            <a:lvl8pPr marL="2771775" indent="0">
              <a:buNone/>
              <a:defRPr sz="1385" b="1"/>
            </a:lvl8pPr>
            <a:lvl9pPr marL="3168015" indent="0">
              <a:buNone/>
              <a:defRPr sz="1385" b="1"/>
            </a:lvl9pPr>
          </a:lstStyle>
          <a:p>
            <a:pPr lvl="0"/>
            <a:r>
              <a:rPr lang="zh-CN" altLang="en-US"/>
              <a:t>单击此处编辑母版文本样式</a:t>
            </a:r>
            <a:endParaRPr lang="zh-CN" altLang="en-US"/>
          </a:p>
        </p:txBody>
      </p:sp>
      <p:sp>
        <p:nvSpPr>
          <p:cNvPr id="4" name="内容占位符 3"/>
          <p:cNvSpPr>
            <a:spLocks noGrp="1"/>
          </p:cNvSpPr>
          <p:nvPr>
            <p:ph sz="half" idx="2"/>
            <p:custDataLst>
              <p:tags r:id="rId3"/>
            </p:custDataLst>
          </p:nvPr>
        </p:nvSpPr>
        <p:spPr>
          <a:xfrm>
            <a:off x="2938998" y="2614445"/>
            <a:ext cx="3868524" cy="3962567"/>
          </a:xfrm>
        </p:spPr>
        <p:txBody>
          <a:bodyPr/>
          <a:lstStyle/>
          <a:p>
            <a:pPr lvl="0"/>
            <a:r>
              <a:rPr lang="zh-CN" altLang="en-US" dirty="0"/>
              <a:t>单击此处编辑母版文本样式</a:t>
            </a:r>
            <a:endParaRPr lang="zh-CN" altLang="en-US" dirty="0"/>
          </a:p>
          <a:p>
            <a:pPr lvl="2"/>
            <a:r>
              <a:rPr lang="zh-CN" altLang="en-US" dirty="0"/>
              <a:t>第二级</a:t>
            </a:r>
            <a:endParaRPr lang="zh-CN" altLang="en-US" dirty="0"/>
          </a:p>
          <a:p>
            <a:pPr lvl="3"/>
            <a:r>
              <a:rPr lang="zh-CN" altLang="en-US" dirty="0"/>
              <a:t>第三级</a:t>
            </a:r>
            <a:endParaRPr lang="zh-CN" altLang="en-US" dirty="0"/>
          </a:p>
          <a:p>
            <a:pPr lvl="4"/>
            <a:r>
              <a:rPr lang="zh-CN" altLang="en-US" dirty="0"/>
              <a:t>第四级</a:t>
            </a:r>
            <a:endParaRPr lang="zh-CN" altLang="en-US" dirty="0"/>
          </a:p>
          <a:p>
            <a:pPr lvl="5"/>
            <a:r>
              <a:rPr lang="zh-CN" altLang="en-US" dirty="0"/>
              <a:t>第五级</a:t>
            </a:r>
            <a:endParaRPr lang="zh-CN" altLang="en-US" dirty="0"/>
          </a:p>
        </p:txBody>
      </p:sp>
      <p:sp>
        <p:nvSpPr>
          <p:cNvPr id="5" name="文本占位符 4"/>
          <p:cNvSpPr>
            <a:spLocks noGrp="1"/>
          </p:cNvSpPr>
          <p:nvPr>
            <p:ph type="body" sz="quarter" idx="3"/>
            <p:custDataLst>
              <p:tags r:id="rId4"/>
            </p:custDataLst>
          </p:nvPr>
        </p:nvSpPr>
        <p:spPr>
          <a:xfrm>
            <a:off x="7281030" y="1670219"/>
            <a:ext cx="3887569" cy="823912"/>
          </a:xfrm>
        </p:spPr>
        <p:txBody>
          <a:bodyPr anchor="b"/>
          <a:lstStyle>
            <a:lvl1pPr marL="0" indent="0">
              <a:buNone/>
              <a:defRPr sz="2770" b="1"/>
            </a:lvl1pPr>
            <a:lvl2pPr marL="396240" indent="0">
              <a:buNone/>
              <a:defRPr sz="1735" b="1"/>
            </a:lvl2pPr>
            <a:lvl3pPr marL="792480" indent="0">
              <a:buNone/>
              <a:defRPr sz="1560" b="1"/>
            </a:lvl3pPr>
            <a:lvl4pPr marL="1187450" indent="0">
              <a:buNone/>
              <a:defRPr sz="1385" b="1"/>
            </a:lvl4pPr>
            <a:lvl5pPr marL="1583690" indent="0">
              <a:buNone/>
              <a:defRPr sz="1385" b="1"/>
            </a:lvl5pPr>
            <a:lvl6pPr marL="1979930" indent="0">
              <a:buNone/>
              <a:defRPr sz="1385" b="1"/>
            </a:lvl6pPr>
            <a:lvl7pPr marL="2375535" indent="0">
              <a:buNone/>
              <a:defRPr sz="1385" b="1"/>
            </a:lvl7pPr>
            <a:lvl8pPr marL="2771775" indent="0">
              <a:buNone/>
              <a:defRPr sz="1385" b="1"/>
            </a:lvl8pPr>
            <a:lvl9pPr marL="3168015" indent="0">
              <a:buNone/>
              <a:defRPr sz="1385" b="1"/>
            </a:lvl9pPr>
          </a:lstStyle>
          <a:p>
            <a:pPr lvl="0"/>
            <a:r>
              <a:rPr lang="zh-CN" altLang="en-US"/>
              <a:t>单击此处编辑母版文本样式</a:t>
            </a:r>
            <a:endParaRPr lang="zh-CN" altLang="en-US"/>
          </a:p>
        </p:txBody>
      </p:sp>
      <p:sp>
        <p:nvSpPr>
          <p:cNvPr id="6" name="内容占位符 5"/>
          <p:cNvSpPr>
            <a:spLocks noGrp="1"/>
          </p:cNvSpPr>
          <p:nvPr>
            <p:ph sz="quarter" idx="4"/>
            <p:custDataLst>
              <p:tags r:id="rId5"/>
            </p:custDataLst>
          </p:nvPr>
        </p:nvSpPr>
        <p:spPr>
          <a:xfrm>
            <a:off x="7281030" y="2614445"/>
            <a:ext cx="3887569" cy="3962567"/>
          </a:xfrm>
        </p:spPr>
        <p:txBody>
          <a:bodyPr/>
          <a:lstStyle/>
          <a:p>
            <a:pPr lvl="0"/>
            <a:r>
              <a:rPr lang="zh-CN" altLang="en-US" dirty="0"/>
              <a:t>单击此处编辑母版文本样式</a:t>
            </a:r>
            <a:endParaRPr lang="zh-CN" altLang="en-US" dirty="0"/>
          </a:p>
          <a:p>
            <a:pPr lvl="2"/>
            <a:r>
              <a:rPr lang="zh-CN" altLang="en-US" dirty="0"/>
              <a:t>第二级</a:t>
            </a:r>
            <a:endParaRPr lang="zh-CN" altLang="en-US" dirty="0"/>
          </a:p>
          <a:p>
            <a:pPr lvl="3"/>
            <a:r>
              <a:rPr lang="zh-CN" altLang="en-US" dirty="0"/>
              <a:t>第三级</a:t>
            </a:r>
            <a:endParaRPr lang="zh-CN" altLang="en-US" dirty="0"/>
          </a:p>
          <a:p>
            <a:pPr lvl="4"/>
            <a:r>
              <a:rPr lang="zh-CN" altLang="en-US" dirty="0"/>
              <a:t>第四级</a:t>
            </a:r>
            <a:endParaRPr lang="zh-CN" altLang="en-US" dirty="0"/>
          </a:p>
          <a:p>
            <a:pPr lvl="5"/>
            <a:r>
              <a:rPr lang="zh-CN" altLang="en-US" dirty="0"/>
              <a:t>第五级</a:t>
            </a:r>
            <a:endParaRPr lang="zh-CN" altLang="en-US" dirty="0"/>
          </a:p>
        </p:txBody>
      </p:sp>
      <p:sp>
        <p:nvSpPr>
          <p:cNvPr id="7" name="Rectangle 4"/>
          <p:cNvSpPr>
            <a:spLocks noGrp="1" noChangeArrowheads="1"/>
          </p:cNvSpPr>
          <p:nvPr>
            <p:ph type="dt" sz="half" idx="10"/>
            <p:custDataLst>
              <p:tags r:id="rId6"/>
            </p:custDataLst>
          </p:nvPr>
        </p:nvSpPr>
        <p:spPr/>
        <p:txBody>
          <a:bodyPr/>
          <a:lstStyle>
            <a:lvl1pPr>
              <a:defRPr/>
            </a:lvl1pPr>
          </a:lstStyle>
          <a:p>
            <a:fld id="{C9E60F58-3108-4415-857A-6D0360DF626E}" type="datetimeFigureOut">
              <a:rPr lang="zh-CN" altLang="en-US" smtClean="0"/>
            </a:fld>
            <a:endParaRPr lang="zh-CN" altLang="en-US"/>
          </a:p>
        </p:txBody>
      </p:sp>
      <p:sp>
        <p:nvSpPr>
          <p:cNvPr id="8" name="Rectangle 5"/>
          <p:cNvSpPr>
            <a:spLocks noGrp="1" noChangeArrowheads="1"/>
          </p:cNvSpPr>
          <p:nvPr>
            <p:ph type="ftr" sz="quarter" idx="11"/>
            <p:custDataLst>
              <p:tags r:id="rId7"/>
            </p:custDataLst>
          </p:nvPr>
        </p:nvSpPr>
        <p:spPr/>
        <p:txBody>
          <a:bodyPr/>
          <a:lstStyle>
            <a:lvl1pPr>
              <a:defRPr/>
            </a:lvl1pPr>
          </a:lstStyle>
          <a:p>
            <a:endParaRPr lang="zh-CN" altLang="en-US"/>
          </a:p>
        </p:txBody>
      </p:sp>
      <p:sp>
        <p:nvSpPr>
          <p:cNvPr id="9" name="Rectangle 6"/>
          <p:cNvSpPr>
            <a:spLocks noGrp="1" noChangeArrowheads="1"/>
          </p:cNvSpPr>
          <p:nvPr>
            <p:ph type="sldNum" sz="quarter" idx="12"/>
            <p:custDataLst>
              <p:tags r:id="rId8"/>
            </p:custDataLst>
          </p:nvPr>
        </p:nvSpPr>
        <p:spPr/>
        <p:txBody>
          <a:bodyPr/>
          <a:lstStyle>
            <a:lvl1pPr>
              <a:defRPr/>
            </a:lvl1pPr>
          </a:lstStyle>
          <a:p>
            <a:fld id="{4AE85CE2-CEAD-46BB-861E-7D62265DC969}" type="slidenum">
              <a:rPr lang="zh-CN" altLang="en-US" smtClean="0"/>
            </a:fld>
            <a:endParaRPr lang="zh-CN" altLang="en-US"/>
          </a:p>
        </p:txBody>
      </p:sp>
      <p:sp>
        <p:nvSpPr>
          <p:cNvPr id="10" name="标题 9"/>
          <p:cNvSpPr>
            <a:spLocks noGrp="1"/>
          </p:cNvSpPr>
          <p:nvPr>
            <p:ph type="title"/>
            <p:custDataLst>
              <p:tags r:id="rId9"/>
            </p:custDataLst>
          </p:nvPr>
        </p:nvSpPr>
        <p:spPr/>
        <p:txBody>
          <a:bodyPr/>
          <a:lstStyle/>
          <a:p>
            <a:r>
              <a:rPr lang="zh-CN" altLang="en-US"/>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77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3" name="日期占位符 1"/>
          <p:cNvSpPr>
            <a:spLocks noGrp="1"/>
          </p:cNvSpPr>
          <p:nvPr>
            <p:ph type="dt" sz="half" idx="10"/>
            <p:custDataLst>
              <p:tags r:id="rId2"/>
            </p:custDataLst>
          </p:nvPr>
        </p:nvSpPr>
        <p:spPr/>
        <p:txBody>
          <a:bodyPr/>
          <a:lstStyle>
            <a:lvl1pPr>
              <a:defRPr smtClean="0"/>
            </a:lvl1pPr>
          </a:lstStyle>
          <a:p>
            <a:fld id="{13D0CE79-49FB-443D-BEF8-6B709DE8FD0C}" type="datetimeFigureOut">
              <a:rPr lang="zh-CN" altLang="en-US" smtClean="0"/>
            </a:fld>
            <a:endParaRPr lang="zh-CN" altLang="en-US"/>
          </a:p>
        </p:txBody>
      </p:sp>
      <p:sp>
        <p:nvSpPr>
          <p:cNvPr id="4" name="页脚占位符 2"/>
          <p:cNvSpPr>
            <a:spLocks noGrp="1"/>
          </p:cNvSpPr>
          <p:nvPr>
            <p:ph type="ftr" sz="quarter" idx="11"/>
            <p:custDataLst>
              <p:tags r:id="rId3"/>
            </p:custDataLst>
          </p:nvPr>
        </p:nvSpPr>
        <p:spPr/>
        <p:txBody>
          <a:bodyPr/>
          <a:lstStyle>
            <a:lvl1pPr>
              <a:defRPr smtClean="0"/>
            </a:lvl1pPr>
          </a:lstStyle>
          <a:p>
            <a:endParaRPr lang="zh-CN" altLang="en-US"/>
          </a:p>
        </p:txBody>
      </p:sp>
      <p:sp>
        <p:nvSpPr>
          <p:cNvPr id="5" name="灯片编号占位符 3"/>
          <p:cNvSpPr>
            <a:spLocks noGrp="1"/>
          </p:cNvSpPr>
          <p:nvPr>
            <p:ph type="sldNum" sz="quarter" idx="12"/>
            <p:custDataLst>
              <p:tags r:id="rId4"/>
            </p:custDataLst>
          </p:nvPr>
        </p:nvSpPr>
        <p:spPr/>
        <p:txBody>
          <a:bodyPr/>
          <a:lstStyle>
            <a:lvl1pPr>
              <a:defRPr smtClean="0"/>
            </a:lvl1pPr>
          </a:lstStyle>
          <a:p>
            <a:fld id="{EF906490-237C-474C-BA2E-D98840BC1F8F}"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3099039" y="1243013"/>
            <a:ext cx="3196800" cy="1600200"/>
          </a:xfrm>
        </p:spPr>
        <p:txBody>
          <a:bodyPr anchor="t" anchorCtr="0">
            <a:noAutofit/>
          </a:bodyPr>
          <a:lstStyle>
            <a:lvl1pPr>
              <a:defRPr sz="4620"/>
            </a:lvl1pPr>
          </a:lstStyle>
          <a:p>
            <a:r>
              <a:rPr lang="zh-CN" altLang="en-US" dirty="0"/>
              <a:t>单击此处编辑标题</a:t>
            </a:r>
            <a:endParaRPr lang="zh-CN" altLang="en-US" dirty="0"/>
          </a:p>
        </p:txBody>
      </p:sp>
      <p:sp>
        <p:nvSpPr>
          <p:cNvPr id="3" name="图片占位符 2"/>
          <p:cNvSpPr>
            <a:spLocks noGrp="1"/>
          </p:cNvSpPr>
          <p:nvPr>
            <p:ph type="pic" idx="1"/>
            <p:custDataLst>
              <p:tags r:id="rId3"/>
            </p:custDataLst>
          </p:nvPr>
        </p:nvSpPr>
        <p:spPr>
          <a:xfrm>
            <a:off x="6483589" y="1265238"/>
            <a:ext cx="4478400" cy="5403600"/>
          </a:xfrm>
        </p:spPr>
        <p:txBody>
          <a:bodyPr/>
          <a:lstStyle>
            <a:lvl1pPr marL="0" indent="0">
              <a:buNone/>
              <a:defRPr sz="2770"/>
            </a:lvl1pPr>
            <a:lvl2pPr marL="396240" indent="0">
              <a:buNone/>
              <a:defRPr sz="2425"/>
            </a:lvl2pPr>
            <a:lvl3pPr marL="792480" indent="0">
              <a:buNone/>
              <a:defRPr sz="2080"/>
            </a:lvl3pPr>
            <a:lvl4pPr marL="1188085" indent="0">
              <a:buNone/>
              <a:defRPr sz="1735"/>
            </a:lvl4pPr>
            <a:lvl5pPr marL="1584325" indent="0">
              <a:buNone/>
              <a:defRPr sz="1735"/>
            </a:lvl5pPr>
            <a:lvl6pPr marL="1980565" indent="0">
              <a:buNone/>
              <a:defRPr sz="1735"/>
            </a:lvl6pPr>
            <a:lvl7pPr marL="2376805" indent="0">
              <a:buNone/>
              <a:defRPr sz="1735"/>
            </a:lvl7pPr>
            <a:lvl8pPr marL="2772410" indent="0">
              <a:buNone/>
              <a:defRPr sz="1735"/>
            </a:lvl8pPr>
            <a:lvl9pPr marL="3168650" indent="0">
              <a:buNone/>
              <a:defRPr sz="1735"/>
            </a:lvl9pPr>
          </a:lstStyle>
          <a:p>
            <a:endParaRPr lang="zh-CN" altLang="en-US"/>
          </a:p>
        </p:txBody>
      </p:sp>
      <p:sp>
        <p:nvSpPr>
          <p:cNvPr id="4" name="文本占位符 3"/>
          <p:cNvSpPr>
            <a:spLocks noGrp="1"/>
          </p:cNvSpPr>
          <p:nvPr>
            <p:ph type="body" sz="half" idx="2"/>
            <p:custDataLst>
              <p:tags r:id="rId4"/>
            </p:custDataLst>
          </p:nvPr>
        </p:nvSpPr>
        <p:spPr>
          <a:xfrm>
            <a:off x="3099039" y="2843213"/>
            <a:ext cx="3196800" cy="3811588"/>
          </a:xfrm>
        </p:spPr>
        <p:txBody>
          <a:bodyPr>
            <a:normAutofit/>
          </a:bodyPr>
          <a:lstStyle>
            <a:lvl1pPr marL="0" indent="0">
              <a:buNone/>
              <a:defRPr sz="2310"/>
            </a:lvl1pPr>
            <a:lvl2pPr marL="396240" indent="0">
              <a:buNone/>
              <a:defRPr sz="1215"/>
            </a:lvl2pPr>
            <a:lvl3pPr marL="792480" indent="0">
              <a:buNone/>
              <a:defRPr sz="1040"/>
            </a:lvl3pPr>
            <a:lvl4pPr marL="1188085" indent="0">
              <a:buNone/>
              <a:defRPr sz="865"/>
            </a:lvl4pPr>
            <a:lvl5pPr marL="1584325" indent="0">
              <a:buNone/>
              <a:defRPr sz="865"/>
            </a:lvl5pPr>
            <a:lvl6pPr marL="1980565" indent="0">
              <a:buNone/>
              <a:defRPr sz="865"/>
            </a:lvl6pPr>
            <a:lvl7pPr marL="2376805" indent="0">
              <a:buNone/>
              <a:defRPr sz="865"/>
            </a:lvl7pPr>
            <a:lvl8pPr marL="2772410" indent="0">
              <a:buNone/>
              <a:defRPr sz="865"/>
            </a:lvl8pPr>
            <a:lvl9pPr marL="3168650" indent="0">
              <a:buNone/>
              <a:defRPr sz="865"/>
            </a:lvl9pPr>
          </a:lstStyle>
          <a:p>
            <a:pPr lvl="0"/>
            <a:r>
              <a:rPr lang="zh-CN" altLang="en-US"/>
              <a:t>单击此处编辑母版文本样式</a:t>
            </a:r>
            <a:endParaRPr lang="zh-CN" altLang="en-US"/>
          </a:p>
        </p:txBody>
      </p:sp>
      <p:sp>
        <p:nvSpPr>
          <p:cNvPr id="5" name="日期占位符 4"/>
          <p:cNvSpPr>
            <a:spLocks noGrp="1"/>
          </p:cNvSpPr>
          <p:nvPr>
            <p:ph type="dt" sz="half" idx="10"/>
            <p:custDataLst>
              <p:tags r:id="rId5"/>
            </p:custDataLst>
          </p:nvPr>
        </p:nvSpPr>
        <p:spPr/>
        <p:txBody>
          <a:bodyPr/>
          <a:lstStyle/>
          <a:p>
            <a:fld id="{6EF2F5ED-D19D-4097-92A9-D6092B3D6E68}"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A7AAEAA2-D029-4D23-B6D5-DE004B8B3ED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340990" y="900112"/>
            <a:ext cx="827030" cy="5765801"/>
          </a:xfrm>
        </p:spPr>
        <p:txBody>
          <a:bodyPr vert="eaVert"/>
          <a:lstStyle>
            <a:lvl1pPr>
              <a:defRPr sz="3235"/>
            </a:lvl1pPr>
          </a:lstStyle>
          <a:p>
            <a:r>
              <a:rPr lang="zh-CN" altLang="en-US" dirty="0"/>
              <a:t>单击此处编辑母版标题样式</a:t>
            </a:r>
            <a:endParaRPr lang="zh-CN" altLang="en-US" dirty="0"/>
          </a:p>
        </p:txBody>
      </p:sp>
      <p:sp>
        <p:nvSpPr>
          <p:cNvPr id="3" name="竖排文字占位符 2"/>
          <p:cNvSpPr>
            <a:spLocks noGrp="1"/>
          </p:cNvSpPr>
          <p:nvPr>
            <p:ph type="body" orient="vert" idx="1"/>
            <p:custDataLst>
              <p:tags r:id="rId3"/>
            </p:custDataLst>
          </p:nvPr>
        </p:nvSpPr>
        <p:spPr>
          <a:xfrm>
            <a:off x="2926280" y="900112"/>
            <a:ext cx="7245745" cy="5765801"/>
          </a:xfrm>
        </p:spPr>
        <p:txBody>
          <a:bodyPr vert="eaVert"/>
          <a:lstStyle>
            <a:lvl1pPr>
              <a:spcBef>
                <a:spcPts val="260"/>
              </a:spcBef>
              <a:spcAft>
                <a:spcPts val="225"/>
              </a:spcAft>
              <a:defRPr sz="2770">
                <a:solidFill>
                  <a:srgbClr val="000000"/>
                </a:solidFill>
              </a:defRPr>
            </a:lvl1pPr>
            <a:lvl2pPr marL="309245" indent="-247650">
              <a:buFont typeface="Arial" panose="020B0604020202020204" pitchFamily="34" charset="0"/>
              <a:buChar char="•"/>
              <a:defRPr sz="1735"/>
            </a:lvl2pPr>
            <a:lvl3pPr marL="623570">
              <a:spcBef>
                <a:spcPts val="260"/>
              </a:spcBef>
              <a:spcAft>
                <a:spcPts val="225"/>
              </a:spcAft>
              <a:defRPr sz="2310"/>
            </a:lvl3pPr>
            <a:lvl4pPr marL="935990">
              <a:spcBef>
                <a:spcPts val="260"/>
              </a:spcBef>
              <a:spcAft>
                <a:spcPts val="225"/>
              </a:spcAft>
              <a:defRPr sz="2080"/>
            </a:lvl4pPr>
            <a:lvl5pPr marL="1247775">
              <a:spcBef>
                <a:spcPts val="260"/>
              </a:spcBef>
              <a:spcAft>
                <a:spcPts val="225"/>
              </a:spcAft>
              <a:defRPr sz="2080"/>
            </a:lvl5pPr>
            <a:lvl6pPr marL="1559560">
              <a:spcBef>
                <a:spcPts val="260"/>
              </a:spcBef>
              <a:spcAft>
                <a:spcPts val="225"/>
              </a:spcAft>
              <a:defRPr sz="2080"/>
            </a:lvl6pPr>
          </a:lstStyle>
          <a:p>
            <a:pPr lvl="0"/>
            <a:r>
              <a:rPr lang="zh-CN" altLang="en-US" dirty="0"/>
              <a:t>单击此处编辑母版文本样式</a:t>
            </a:r>
            <a:endParaRPr lang="zh-CN" altLang="en-US" dirty="0"/>
          </a:p>
          <a:p>
            <a:pPr lvl="2"/>
            <a:r>
              <a:rPr lang="zh-CN" altLang="en-US" dirty="0"/>
              <a:t>第二级</a:t>
            </a:r>
            <a:endParaRPr lang="zh-CN" altLang="en-US" dirty="0"/>
          </a:p>
          <a:p>
            <a:pPr lvl="3"/>
            <a:r>
              <a:rPr lang="zh-CN" altLang="en-US" dirty="0"/>
              <a:t>第三级</a:t>
            </a:r>
            <a:endParaRPr lang="zh-CN" altLang="en-US" dirty="0"/>
          </a:p>
          <a:p>
            <a:pPr lvl="4"/>
            <a:r>
              <a:rPr lang="zh-CN" altLang="en-US" dirty="0"/>
              <a:t>第四级</a:t>
            </a:r>
            <a:endParaRPr lang="zh-CN" altLang="en-US" dirty="0"/>
          </a:p>
          <a:p>
            <a:pPr lvl="5"/>
            <a:r>
              <a:rPr lang="zh-CN" altLang="en-US" dirty="0"/>
              <a:t>第五级</a:t>
            </a:r>
            <a:endParaRPr lang="zh-CN" altLang="en-US" dirty="0"/>
          </a:p>
        </p:txBody>
      </p:sp>
      <p:sp>
        <p:nvSpPr>
          <p:cNvPr id="4" name="Rectangle 4"/>
          <p:cNvSpPr>
            <a:spLocks noGrp="1" noChangeArrowheads="1"/>
          </p:cNvSpPr>
          <p:nvPr>
            <p:ph type="dt" sz="half" idx="10"/>
            <p:custDataLst>
              <p:tags r:id="rId4"/>
            </p:custDataLst>
          </p:nvPr>
        </p:nvSpPr>
        <p:spPr/>
        <p:txBody>
          <a:bodyPr/>
          <a:lstStyle>
            <a:lvl1pPr>
              <a:defRPr/>
            </a:lvl1pPr>
          </a:lstStyle>
          <a:p>
            <a:fld id="{13D0CE79-49FB-443D-BEF8-6B709DE8FD0C}" type="datetimeFigureOut">
              <a:rPr lang="zh-CN" altLang="en-US" smtClean="0"/>
            </a:fld>
            <a:endParaRPr lang="zh-CN" altLang="en-US"/>
          </a:p>
        </p:txBody>
      </p:sp>
      <p:sp>
        <p:nvSpPr>
          <p:cNvPr id="5" name="Rectangle 5"/>
          <p:cNvSpPr>
            <a:spLocks noGrp="1" noChangeArrowheads="1"/>
          </p:cNvSpPr>
          <p:nvPr>
            <p:ph type="ftr" sz="quarter" idx="11"/>
            <p:custDataLst>
              <p:tags r:id="rId5"/>
            </p:custDataLst>
          </p:nvPr>
        </p:nvSpPr>
        <p:spPr/>
        <p:txBody>
          <a:bodyPr/>
          <a:lstStyle>
            <a:lvl1pPr>
              <a:defRPr/>
            </a:lvl1pPr>
          </a:lstStyle>
          <a:p>
            <a:endParaRPr lang="zh-CN" altLang="en-US"/>
          </a:p>
        </p:txBody>
      </p:sp>
      <p:sp>
        <p:nvSpPr>
          <p:cNvPr id="6" name="Rectangle 6"/>
          <p:cNvSpPr>
            <a:spLocks noGrp="1" noChangeArrowheads="1"/>
          </p:cNvSpPr>
          <p:nvPr>
            <p:ph type="sldNum" sz="quarter" idx="12"/>
            <p:custDataLst>
              <p:tags r:id="rId6"/>
            </p:custDataLst>
          </p:nvPr>
        </p:nvSpPr>
        <p:spPr/>
        <p:txBody>
          <a:bodyPr/>
          <a:lstStyle>
            <a:lvl1pPr>
              <a:defRPr/>
            </a:lvl1pPr>
          </a:lstStyle>
          <a:p>
            <a:fld id="{EF906490-237C-474C-BA2E-D98840BC1F8F}"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13D0CE79-49FB-443D-BEF8-6B709DE8FD0C}"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EF906490-237C-474C-BA2E-D98840BC1F8F}"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2926280" y="971430"/>
            <a:ext cx="8229838" cy="5669329"/>
          </a:xfrm>
        </p:spPr>
        <p:txBody>
          <a:bodyPr/>
          <a:lstStyle/>
          <a:p>
            <a:pPr lvl="0"/>
            <a:r>
              <a:rPr lang="zh-CN" altLang="en-US" dirty="0"/>
              <a:t>单击此处编辑母版文本样式</a:t>
            </a:r>
            <a:endParaRPr lang="zh-CN" altLang="en-US" dirty="0"/>
          </a:p>
          <a:p>
            <a:pPr lvl="2"/>
            <a:r>
              <a:rPr lang="zh-CN" altLang="en-US" dirty="0"/>
              <a:t>第二级</a:t>
            </a:r>
            <a:endParaRPr lang="zh-CN" altLang="en-US" dirty="0"/>
          </a:p>
          <a:p>
            <a:pPr lvl="3"/>
            <a:r>
              <a:rPr lang="zh-CN" altLang="en-US" dirty="0"/>
              <a:t>第三级</a:t>
            </a:r>
            <a:endParaRPr lang="zh-CN" altLang="en-US" dirty="0"/>
          </a:p>
          <a:p>
            <a:pPr lvl="4"/>
            <a:r>
              <a:rPr lang="zh-CN" altLang="en-US" dirty="0"/>
              <a:t>第四级</a:t>
            </a:r>
            <a:endParaRPr lang="zh-CN" altLang="en-US" dirty="0"/>
          </a:p>
          <a:p>
            <a:pPr lvl="5"/>
            <a:r>
              <a:rPr lang="zh-CN" altLang="en-US" dirty="0"/>
              <a:t>第五级</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末尾幻灯片">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4317048" y="3249813"/>
            <a:ext cx="5448300" cy="1432800"/>
          </a:xfrm>
        </p:spPr>
        <p:txBody>
          <a:bodyPr>
            <a:normAutofit/>
          </a:bodyPr>
          <a:lstStyle>
            <a:lvl1pPr algn="ctr">
              <a:defRPr sz="6930"/>
            </a:lvl1pPr>
          </a:lstStyle>
          <a:p>
            <a:r>
              <a:rPr lang="zh-CN" altLang="en-US" dirty="0"/>
              <a:t>编辑标题</a:t>
            </a:r>
            <a:endParaRPr lang="zh-CN" altLang="en-US" dirty="0"/>
          </a:p>
        </p:txBody>
      </p:sp>
      <p:sp>
        <p:nvSpPr>
          <p:cNvPr id="3" name="Rectangle 4"/>
          <p:cNvSpPr>
            <a:spLocks noGrp="1" noChangeArrowheads="1"/>
          </p:cNvSpPr>
          <p:nvPr>
            <p:ph type="dt" sz="half" idx="10"/>
            <p:custDataLst>
              <p:tags r:id="rId3"/>
            </p:custDataLst>
          </p:nvPr>
        </p:nvSpPr>
        <p:spPr/>
        <p:txBody>
          <a:bodyPr/>
          <a:lstStyle>
            <a:lvl1pPr>
              <a:defRPr/>
            </a:lvl1pPr>
          </a:lstStyle>
          <a:p>
            <a:fld id="{13D0CE79-49FB-443D-BEF8-6B709DE8FD0C}" type="datetimeFigureOut">
              <a:rPr lang="zh-CN" altLang="en-US" smtClean="0"/>
            </a:fld>
            <a:endParaRPr lang="zh-CN" altLang="en-US"/>
          </a:p>
        </p:txBody>
      </p:sp>
      <p:sp>
        <p:nvSpPr>
          <p:cNvPr id="4" name="Rectangle 5"/>
          <p:cNvSpPr>
            <a:spLocks noGrp="1" noChangeArrowheads="1"/>
          </p:cNvSpPr>
          <p:nvPr>
            <p:ph type="ftr" sz="quarter" idx="11"/>
            <p:custDataLst>
              <p:tags r:id="rId4"/>
            </p:custDataLst>
          </p:nvPr>
        </p:nvSpPr>
        <p:spPr/>
        <p:txBody>
          <a:bodyPr/>
          <a:lstStyle>
            <a:lvl1pPr>
              <a:defRPr/>
            </a:lvl1pPr>
          </a:lstStyle>
          <a:p>
            <a:endParaRPr lang="zh-CN" altLang="en-US"/>
          </a:p>
        </p:txBody>
      </p:sp>
      <p:sp>
        <p:nvSpPr>
          <p:cNvPr id="5" name="Rectangle 6"/>
          <p:cNvSpPr>
            <a:spLocks noGrp="1" noChangeArrowheads="1"/>
          </p:cNvSpPr>
          <p:nvPr>
            <p:ph type="sldNum" sz="quarter" idx="12"/>
            <p:custDataLst>
              <p:tags r:id="rId5"/>
            </p:custDataLst>
          </p:nvPr>
        </p:nvSpPr>
        <p:spPr/>
        <p:txBody>
          <a:bodyPr/>
          <a:lstStyle>
            <a:lvl1pPr>
              <a:defRPr/>
            </a:lvl1pPr>
          </a:lstStyle>
          <a:p>
            <a:fld id="{EF906490-237C-474C-BA2E-D98840BC1F8F}" type="slidenum">
              <a:rPr lang="zh-CN" altLang="en-US" smtClean="0"/>
            </a:fld>
            <a:endParaRPr lang="zh-CN" altLang="en-US"/>
          </a:p>
        </p:txBody>
      </p:sp>
      <p:sp>
        <p:nvSpPr>
          <p:cNvPr id="8" name="圆角矩形 13"/>
          <p:cNvSpPr>
            <a:spLocks noChangeArrowheads="1"/>
          </p:cNvSpPr>
          <p:nvPr>
            <p:custDataLst>
              <p:tags r:id="rId6"/>
            </p:custDataLst>
          </p:nvPr>
        </p:nvSpPr>
        <p:spPr bwMode="auto">
          <a:xfrm>
            <a:off x="4755000" y="4500422"/>
            <a:ext cx="4572396" cy="369792"/>
          </a:xfrm>
          <a:prstGeom prst="roundRect">
            <a:avLst>
              <a:gd name="adj" fmla="val 50000"/>
            </a:avLst>
          </a:prstGeom>
          <a:solidFill>
            <a:schemeClr val="accent2">
              <a:alpha val="98999"/>
            </a:schemeClr>
          </a:solidFill>
          <a:ln>
            <a:noFill/>
          </a:ln>
          <a:extLst>
            <a:ext uri="{91240B29-F687-4F45-9708-019B960494DF}">
              <a14:hiddenLine xmlns:a14="http://schemas.microsoft.com/office/drawing/2010/main" w="9525">
                <a:solidFill>
                  <a:srgbClr val="000000"/>
                </a:solidFill>
                <a:round/>
              </a14:hiddenLine>
            </a:ext>
          </a:extLst>
        </p:spPr>
        <p:txBody>
          <a:bodyPr anchor="ctr">
            <a:normAutofit fontScale="52500" lnSpcReduction="20000"/>
          </a:bodyPr>
          <a:lstStyle>
            <a:lvl1pPr>
              <a:defRPr>
                <a:solidFill>
                  <a:schemeClr val="tx1"/>
                </a:solidFill>
                <a:latin typeface="Calibri" panose="020F0502020204030204" charset="0"/>
                <a:ea typeface="幼圆" panose="02010509060101010101" pitchFamily="49" charset="-122"/>
              </a:defRPr>
            </a:lvl1pPr>
            <a:lvl2pPr marL="742950" indent="-285750">
              <a:defRPr>
                <a:solidFill>
                  <a:schemeClr val="tx1"/>
                </a:solidFill>
                <a:latin typeface="Calibri" panose="020F0502020204030204" charset="0"/>
                <a:ea typeface="幼圆" panose="02010509060101010101" pitchFamily="49" charset="-122"/>
              </a:defRPr>
            </a:lvl2pPr>
            <a:lvl3pPr marL="1143000" indent="-228600">
              <a:defRPr>
                <a:solidFill>
                  <a:schemeClr val="tx1"/>
                </a:solidFill>
                <a:latin typeface="Calibri" panose="020F0502020204030204" charset="0"/>
                <a:ea typeface="幼圆" panose="02010509060101010101" pitchFamily="49" charset="-122"/>
              </a:defRPr>
            </a:lvl3pPr>
            <a:lvl4pPr marL="1600200" indent="-228600">
              <a:defRPr>
                <a:solidFill>
                  <a:schemeClr val="tx1"/>
                </a:solidFill>
                <a:latin typeface="Calibri" panose="020F0502020204030204" charset="0"/>
                <a:ea typeface="幼圆" panose="02010509060101010101" pitchFamily="49" charset="-122"/>
              </a:defRPr>
            </a:lvl4pPr>
            <a:lvl5pPr marL="2057400" indent="-228600">
              <a:defRPr>
                <a:solidFill>
                  <a:schemeClr val="tx1"/>
                </a:solidFill>
                <a:latin typeface="Calibri" panose="020F050202020403020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9pPr>
          </a:lstStyle>
          <a:p>
            <a:pPr algn="ctr"/>
            <a:endParaRPr lang="en-US" sz="2000" dirty="0">
              <a:solidFill>
                <a:schemeClr val="accent2"/>
              </a:solidFill>
              <a:latin typeface="Arial" panose="020B0604020202020204" pitchFamily="34" charset="0"/>
              <a:ea typeface="黑体" panose="02010600030101010101" charset="-122"/>
            </a:endParaRPr>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通用">
    <p:spTree>
      <p:nvGrpSpPr>
        <p:cNvPr id="1" name=""/>
        <p:cNvGrpSpPr/>
        <p:nvPr/>
      </p:nvGrpSpPr>
      <p:grpSpPr>
        <a:xfrm>
          <a:off x="0" y="0"/>
          <a:ext cx="0" cy="0"/>
          <a:chOff x="0" y="0"/>
          <a:chExt cx="0" cy="0"/>
        </a:xfrm>
      </p:grpSpPr>
      <p:grpSp>
        <p:nvGrpSpPr>
          <p:cNvPr id="8" name="组合 7"/>
          <p:cNvGrpSpPr/>
          <p:nvPr userDrawn="1">
            <p:custDataLst>
              <p:tags r:id="rId2"/>
            </p:custDataLst>
          </p:nvPr>
        </p:nvGrpSpPr>
        <p:grpSpPr>
          <a:xfrm>
            <a:off x="10629787" y="756100"/>
            <a:ext cx="767751" cy="767751"/>
            <a:chOff x="327804" y="1570008"/>
            <a:chExt cx="808007" cy="808007"/>
          </a:xfrm>
        </p:grpSpPr>
        <p:sp>
          <p:nvSpPr>
            <p:cNvPr id="6" name="椭圆 5"/>
            <p:cNvSpPr/>
            <p:nvPr userDrawn="1">
              <p:custDataLst>
                <p:tags r:id="rId3"/>
              </p:custDataLst>
            </p:nvPr>
          </p:nvSpPr>
          <p:spPr>
            <a:xfrm>
              <a:off x="327804" y="1570008"/>
              <a:ext cx="655607" cy="65560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7" name="椭圆 6"/>
            <p:cNvSpPr/>
            <p:nvPr userDrawn="1">
              <p:custDataLst>
                <p:tags r:id="rId4"/>
              </p:custDataLst>
            </p:nvPr>
          </p:nvSpPr>
          <p:spPr>
            <a:xfrm>
              <a:off x="480204" y="1722408"/>
              <a:ext cx="655607" cy="655607"/>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grpSp>
        <p:nvGrpSpPr>
          <p:cNvPr id="11" name="组合 10"/>
          <p:cNvGrpSpPr/>
          <p:nvPr userDrawn="1">
            <p:custDataLst>
              <p:tags r:id="rId5"/>
            </p:custDataLst>
          </p:nvPr>
        </p:nvGrpSpPr>
        <p:grpSpPr>
          <a:xfrm>
            <a:off x="2676232" y="6630688"/>
            <a:ext cx="503209" cy="577971"/>
            <a:chOff x="1086928" y="1871931"/>
            <a:chExt cx="503209" cy="577971"/>
          </a:xfrm>
        </p:grpSpPr>
        <p:sp>
          <p:nvSpPr>
            <p:cNvPr id="9" name="椭圆 8"/>
            <p:cNvSpPr/>
            <p:nvPr userDrawn="1">
              <p:custDataLst>
                <p:tags r:id="rId6"/>
              </p:custDataLst>
            </p:nvPr>
          </p:nvSpPr>
          <p:spPr>
            <a:xfrm>
              <a:off x="1086928" y="2001328"/>
              <a:ext cx="448574" cy="44857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0" name="椭圆 9"/>
            <p:cNvSpPr/>
            <p:nvPr userDrawn="1">
              <p:custDataLst>
                <p:tags r:id="rId7"/>
              </p:custDataLst>
            </p:nvPr>
          </p:nvSpPr>
          <p:spPr>
            <a:xfrm>
              <a:off x="1222076" y="1871931"/>
              <a:ext cx="368061" cy="36806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2" name="标题 1"/>
          <p:cNvSpPr>
            <a:spLocks noGrp="1"/>
          </p:cNvSpPr>
          <p:nvPr>
            <p:ph type="title"/>
            <p:custDataLst>
              <p:tags r:id="rId8"/>
            </p:custDataLst>
          </p:nvPr>
        </p:nvSpPr>
        <p:spPr/>
        <p:txBody>
          <a:bodyPr>
            <a:normAutofit/>
          </a:bodyPr>
          <a:lstStyle>
            <a:lvl1pPr>
              <a:defRPr sz="4160" baseline="0">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相框">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688798" y="836013"/>
            <a:ext cx="87048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nvGrpSpPr>
          <p:cNvPr id="9" name="组合 8"/>
          <p:cNvGrpSpPr/>
          <p:nvPr userDrawn="1">
            <p:custDataLst>
              <p:tags r:id="rId3"/>
            </p:custDataLst>
          </p:nvPr>
        </p:nvGrpSpPr>
        <p:grpSpPr>
          <a:xfrm>
            <a:off x="2589968" y="618077"/>
            <a:ext cx="767751" cy="767751"/>
            <a:chOff x="327804" y="1570008"/>
            <a:chExt cx="808007" cy="808007"/>
          </a:xfrm>
        </p:grpSpPr>
        <p:sp>
          <p:nvSpPr>
            <p:cNvPr id="10" name="椭圆 9"/>
            <p:cNvSpPr/>
            <p:nvPr userDrawn="1">
              <p:custDataLst>
                <p:tags r:id="rId4"/>
              </p:custDataLst>
            </p:nvPr>
          </p:nvSpPr>
          <p:spPr>
            <a:xfrm>
              <a:off x="327804" y="1570008"/>
              <a:ext cx="655607" cy="65560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1" name="椭圆 10"/>
            <p:cNvSpPr/>
            <p:nvPr userDrawn="1">
              <p:custDataLst>
                <p:tags r:id="rId5"/>
              </p:custDataLst>
            </p:nvPr>
          </p:nvSpPr>
          <p:spPr>
            <a:xfrm>
              <a:off x="480204" y="1722408"/>
              <a:ext cx="655607" cy="655607"/>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grpSp>
        <p:nvGrpSpPr>
          <p:cNvPr id="12" name="组合 11"/>
          <p:cNvGrpSpPr/>
          <p:nvPr userDrawn="1">
            <p:custDataLst>
              <p:tags r:id="rId6"/>
            </p:custDataLst>
          </p:nvPr>
        </p:nvGrpSpPr>
        <p:grpSpPr>
          <a:xfrm flipH="1">
            <a:off x="10948964" y="6665193"/>
            <a:ext cx="503209" cy="577971"/>
            <a:chOff x="1086928" y="1871931"/>
            <a:chExt cx="503209" cy="577971"/>
          </a:xfrm>
        </p:grpSpPr>
        <p:sp>
          <p:nvSpPr>
            <p:cNvPr id="13" name="椭圆 12"/>
            <p:cNvSpPr/>
            <p:nvPr userDrawn="1">
              <p:custDataLst>
                <p:tags r:id="rId7"/>
              </p:custDataLst>
            </p:nvPr>
          </p:nvSpPr>
          <p:spPr>
            <a:xfrm>
              <a:off x="1086928" y="2001328"/>
              <a:ext cx="448574" cy="44857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4" name="椭圆 13"/>
            <p:cNvSpPr/>
            <p:nvPr userDrawn="1">
              <p:custDataLst>
                <p:tags r:id="rId8"/>
              </p:custDataLst>
            </p:nvPr>
          </p:nvSpPr>
          <p:spPr>
            <a:xfrm>
              <a:off x="1222076" y="1871931"/>
              <a:ext cx="368061" cy="36806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2" name="标题 1"/>
          <p:cNvSpPr>
            <a:spLocks noGrp="1"/>
          </p:cNvSpPr>
          <p:nvPr>
            <p:ph type="title" hasCustomPrompt="1"/>
            <p:custDataLst>
              <p:tags r:id="rId9"/>
            </p:custDataLst>
          </p:nvPr>
        </p:nvSpPr>
        <p:spPr>
          <a:xfrm>
            <a:off x="3430398" y="1781013"/>
            <a:ext cx="7219800" cy="723600"/>
          </a:xfrm>
        </p:spPr>
        <p:txBody>
          <a:bodyPr anchor="ctr"/>
          <a:lstStyle>
            <a:lvl1pPr>
              <a:defRPr sz="2770"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10"/>
            </p:custDataLst>
          </p:nvPr>
        </p:nvSpPr>
        <p:spPr>
          <a:xfrm>
            <a:off x="3430033" y="2695413"/>
            <a:ext cx="7219950" cy="3445200"/>
          </a:xfrm>
        </p:spPr>
        <p:txBody>
          <a:bodyPr>
            <a:normAutofit/>
          </a:bodyPr>
          <a:lstStyle>
            <a:lvl1pPr>
              <a:defRPr sz="2770" baseline="0">
                <a:solidFill>
                  <a:schemeClr val="tx1"/>
                </a:solidFill>
                <a:latin typeface="Arial" panose="020B0604020202020204" pitchFamily="34" charset="0"/>
                <a:ea typeface="微软雅黑" panose="020B0503020204020204" pitchFamily="34" charset="-122"/>
              </a:defRPr>
            </a:lvl1pPr>
            <a:lvl2pPr>
              <a:defRPr sz="2310" baseline="0">
                <a:solidFill>
                  <a:schemeClr val="tx1"/>
                </a:solidFill>
                <a:latin typeface="Arial" panose="020B0604020202020204" pitchFamily="34" charset="0"/>
                <a:ea typeface="微软雅黑" panose="020B0503020204020204" pitchFamily="34" charset="-122"/>
              </a:defRPr>
            </a:lvl2pPr>
            <a:lvl3pPr>
              <a:defRPr sz="2080" baseline="0">
                <a:solidFill>
                  <a:schemeClr val="tx1"/>
                </a:solidFill>
                <a:latin typeface="Arial" panose="020B0604020202020204" pitchFamily="34" charset="0"/>
                <a:ea typeface="微软雅黑" panose="020B0503020204020204" pitchFamily="34" charset="-122"/>
              </a:defRPr>
            </a:lvl3pPr>
            <a:lvl4pPr>
              <a:defRPr sz="1850" baseline="0">
                <a:solidFill>
                  <a:schemeClr val="tx1"/>
                </a:solidFill>
                <a:latin typeface="Arial" panose="020B0604020202020204" pitchFamily="34" charset="0"/>
                <a:ea typeface="微软雅黑" panose="020B0503020204020204" pitchFamily="34" charset="-122"/>
              </a:defRPr>
            </a:lvl4pPr>
            <a:lvl5pPr>
              <a:defRPr sz="1850"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11"/>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2"/>
            </p:custDataLst>
          </p:nvPr>
        </p:nvSpPr>
        <p:spPr/>
        <p:txBody>
          <a:bodyPr/>
          <a:lstStyle/>
          <a:p>
            <a:endParaRPr lang="zh-CN" altLang="en-US" dirty="0"/>
          </a:p>
        </p:txBody>
      </p:sp>
      <p:sp>
        <p:nvSpPr>
          <p:cNvPr id="5" name="灯片编号占位符 4"/>
          <p:cNvSpPr>
            <a:spLocks noGrp="1"/>
          </p:cNvSpPr>
          <p:nvPr>
            <p:ph type="sldNum" sz="quarter" idx="12"/>
            <p:custDataLst>
              <p:tags r:id="rId13"/>
            </p:custDataLst>
          </p:nvPr>
        </p:nvSpPr>
        <p:spPr/>
        <p:txBody>
          <a:bodyPr/>
          <a:lstStyle/>
          <a:p>
            <a:fld id="{49AE70B2-8BF9-45C0-BB95-33D1B9D3A854}" type="slidenum">
              <a:rPr lang="zh-CN" altLang="en-US" smtClean="0"/>
            </a:fld>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469200" y="531820"/>
            <a:ext cx="3617595"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dirty="0">
              <a:sym typeface="+mn-ea"/>
            </a:endParaRPr>
          </a:p>
        </p:txBody>
      </p:sp>
      <p:grpSp>
        <p:nvGrpSpPr>
          <p:cNvPr id="10" name="组合 9"/>
          <p:cNvGrpSpPr/>
          <p:nvPr userDrawn="1">
            <p:custDataLst>
              <p:tags r:id="rId3"/>
            </p:custDataLst>
          </p:nvPr>
        </p:nvGrpSpPr>
        <p:grpSpPr>
          <a:xfrm flipH="1" flipV="1">
            <a:off x="10759182" y="885495"/>
            <a:ext cx="503209" cy="577971"/>
            <a:chOff x="1086928" y="1871931"/>
            <a:chExt cx="503209" cy="577971"/>
          </a:xfrm>
        </p:grpSpPr>
        <p:sp>
          <p:nvSpPr>
            <p:cNvPr id="11" name="椭圆 10"/>
            <p:cNvSpPr/>
            <p:nvPr userDrawn="1">
              <p:custDataLst>
                <p:tags r:id="rId4"/>
              </p:custDataLst>
            </p:nvPr>
          </p:nvSpPr>
          <p:spPr>
            <a:xfrm>
              <a:off x="1086928" y="2001328"/>
              <a:ext cx="448574" cy="44857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2" name="椭圆 11"/>
            <p:cNvSpPr/>
            <p:nvPr userDrawn="1">
              <p:custDataLst>
                <p:tags r:id="rId5"/>
              </p:custDataLst>
            </p:nvPr>
          </p:nvSpPr>
          <p:spPr>
            <a:xfrm>
              <a:off x="1222076" y="1871931"/>
              <a:ext cx="368061" cy="36806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2" name="标题 1"/>
          <p:cNvSpPr>
            <a:spLocks noGrp="1"/>
          </p:cNvSpPr>
          <p:nvPr>
            <p:ph type="title" hasCustomPrompt="1"/>
            <p:custDataLst>
              <p:tags r:id="rId6"/>
            </p:custDataLst>
          </p:nvPr>
        </p:nvSpPr>
        <p:spPr>
          <a:xfrm>
            <a:off x="2906598" y="1302213"/>
            <a:ext cx="2970000" cy="882000"/>
          </a:xfrm>
        </p:spPr>
        <p:txBody>
          <a:bodyPr anchor="ctr"/>
          <a:lstStyle>
            <a:lvl1pPr>
              <a:defRPr sz="3120" baseline="0">
                <a:solidFill>
                  <a:schemeClr val="tx1"/>
                </a:solidFill>
                <a:latin typeface="Arial" panose="020B0604020202020204" pitchFamily="34" charset="0"/>
                <a:ea typeface="微软雅黑" panose="020B0503020204020204" pitchFamily="3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0"/>
            </p:custDataLst>
          </p:nvPr>
        </p:nvSpPr>
        <p:spPr>
          <a:xfrm>
            <a:off x="2909298" y="2295813"/>
            <a:ext cx="2967300" cy="4093200"/>
          </a:xfrm>
        </p:spPr>
        <p:txBody>
          <a:bodyPr>
            <a:normAutofit/>
          </a:bodyPr>
          <a:lstStyle>
            <a:lvl1pPr>
              <a:defRPr sz="2770" baseline="0">
                <a:solidFill>
                  <a:schemeClr val="tx1"/>
                </a:solidFill>
                <a:latin typeface="Arial" panose="020B0604020202020204" pitchFamily="34" charset="0"/>
                <a:ea typeface="微软雅黑" panose="020B0503020204020204" pitchFamily="34" charset="-122"/>
              </a:defRPr>
            </a:lvl1pPr>
            <a:lvl2pPr>
              <a:defRPr sz="2310" baseline="0">
                <a:solidFill>
                  <a:schemeClr val="tx1"/>
                </a:solidFill>
                <a:latin typeface="Arial" panose="020B0604020202020204" pitchFamily="34" charset="0"/>
                <a:ea typeface="微软雅黑" panose="020B0503020204020204" pitchFamily="34" charset="-122"/>
              </a:defRPr>
            </a:lvl2pPr>
            <a:lvl3pPr>
              <a:defRPr sz="2080" baseline="0">
                <a:solidFill>
                  <a:schemeClr val="tx1"/>
                </a:solidFill>
                <a:latin typeface="Arial" panose="020B0604020202020204" pitchFamily="34" charset="0"/>
                <a:ea typeface="微软雅黑" panose="020B0503020204020204" pitchFamily="34" charset="-122"/>
              </a:defRPr>
            </a:lvl3pPr>
            <a:lvl4pPr>
              <a:defRPr sz="1850" baseline="0">
                <a:solidFill>
                  <a:schemeClr val="tx1"/>
                </a:solidFill>
                <a:latin typeface="Arial" panose="020B0604020202020204" pitchFamily="34" charset="0"/>
                <a:ea typeface="微软雅黑" panose="020B0503020204020204" pitchFamily="34" charset="-122"/>
              </a:defRPr>
            </a:lvl4pPr>
            <a:lvl5pPr>
              <a:defRPr sz="1850"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1"/>
            </p:custDataLst>
          </p:nvPr>
        </p:nvSpPr>
        <p:spPr>
          <a:xfrm>
            <a:off x="6295098" y="1301758"/>
            <a:ext cx="4860000" cy="5087937"/>
          </a:xfrm>
        </p:spPr>
        <p:txBody>
          <a:bodyPr>
            <a:normAutofit/>
          </a:bodyPr>
          <a:lstStyle>
            <a:lvl1pPr>
              <a:defRPr sz="2770" baseline="0">
                <a:solidFill>
                  <a:schemeClr val="tx1"/>
                </a:solidFill>
                <a:latin typeface="Arial" panose="020B0604020202020204" pitchFamily="34" charset="0"/>
                <a:ea typeface="微软雅黑" panose="020B0503020204020204" pitchFamily="34" charset="-122"/>
              </a:defRPr>
            </a:lvl1pPr>
            <a:lvl2pPr>
              <a:defRPr sz="2310" baseline="0">
                <a:solidFill>
                  <a:schemeClr val="tx1"/>
                </a:solidFill>
                <a:latin typeface="Arial" panose="020B0604020202020204" pitchFamily="34" charset="0"/>
                <a:ea typeface="微软雅黑" panose="020B0503020204020204" pitchFamily="34" charset="-122"/>
              </a:defRPr>
            </a:lvl2pPr>
            <a:lvl3pPr>
              <a:defRPr sz="2080" baseline="0">
                <a:solidFill>
                  <a:schemeClr val="tx1"/>
                </a:solidFill>
                <a:latin typeface="Arial" panose="020B0604020202020204" pitchFamily="34" charset="0"/>
                <a:ea typeface="微软雅黑" panose="020B0503020204020204" pitchFamily="34" charset="-122"/>
              </a:defRPr>
            </a:lvl3pPr>
            <a:lvl4pPr>
              <a:defRPr sz="1850" baseline="0">
                <a:solidFill>
                  <a:schemeClr val="tx1"/>
                </a:solidFill>
                <a:latin typeface="Arial" panose="020B0604020202020204" pitchFamily="34" charset="0"/>
                <a:ea typeface="微软雅黑" panose="020B0503020204020204" pitchFamily="34" charset="-122"/>
              </a:defRPr>
            </a:lvl4pPr>
            <a:lvl5pPr>
              <a:defRPr sz="1850"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32ECB4F7-CDA6-4D6A-8231-574AF9D1186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460C981-4EE3-450C-BD26-AA72518E114D}" type="slidenum">
              <a:rPr lang="zh-CN" altLang="en-US" smtClean="0"/>
            </a:fld>
            <a:endParaRPr lang="zh-CN" altLang="en-US"/>
          </a:p>
        </p:txBody>
      </p:sp>
      <p:sp>
        <p:nvSpPr>
          <p:cNvPr id="8" name="矩形 7"/>
          <p:cNvSpPr/>
          <p:nvPr userDrawn="1"/>
        </p:nvSpPr>
        <p:spPr>
          <a:xfrm>
            <a:off x="10641756" y="7417196"/>
            <a:ext cx="775136" cy="246221"/>
          </a:xfrm>
          <a:prstGeom prst="rect">
            <a:avLst/>
          </a:prstGeom>
        </p:spPr>
        <p:txBody>
          <a:bodyPr wrap="square">
            <a:spAutoFit/>
          </a:bodyPr>
          <a:lstStyle/>
          <a:p>
            <a:pPr defTabSz="914400"/>
            <a:r>
              <a:rPr lang="en-US" altLang="zh-CN" sz="100" dirty="0">
                <a:solidFill>
                  <a:schemeClr val="bg1">
                    <a:lumMod val="95000"/>
                  </a:schemeClr>
                </a:solidFill>
                <a:ea typeface="宋体" panose="02010600030101010101" pitchFamily="2" charset="-122"/>
              </a:rPr>
              <a:t>PPT</a:t>
            </a:r>
            <a:r>
              <a:rPr lang="zh-CN" altLang="en-US" sz="100" dirty="0">
                <a:solidFill>
                  <a:schemeClr val="bg1">
                    <a:lumMod val="95000"/>
                  </a:schemeClr>
                </a:solidFill>
                <a:ea typeface="宋体" panose="02010600030101010101" pitchFamily="2" charset="-122"/>
              </a:rPr>
              <a:t>模板下载：</a:t>
            </a:r>
            <a:r>
              <a:rPr lang="en-US" altLang="zh-CN" sz="100" dirty="0">
                <a:solidFill>
                  <a:schemeClr val="bg1">
                    <a:lumMod val="95000"/>
                  </a:schemeClr>
                </a:solidFill>
                <a:ea typeface="宋体" panose="02010600030101010101" pitchFamily="2" charset="-122"/>
              </a:rPr>
              <a:t>www.1ppt.com/moban/     </a:t>
            </a:r>
            <a:r>
              <a:rPr lang="zh-CN" altLang="en-US" sz="100" dirty="0">
                <a:solidFill>
                  <a:schemeClr val="bg1">
                    <a:lumMod val="95000"/>
                  </a:schemeClr>
                </a:solidFill>
                <a:ea typeface="宋体" panose="02010600030101010101" pitchFamily="2" charset="-122"/>
              </a:rPr>
              <a:t>行业</a:t>
            </a:r>
            <a:r>
              <a:rPr lang="en-US" altLang="zh-CN" sz="100" dirty="0">
                <a:solidFill>
                  <a:schemeClr val="bg1">
                    <a:lumMod val="95000"/>
                  </a:schemeClr>
                </a:solidFill>
                <a:ea typeface="宋体" panose="02010600030101010101" pitchFamily="2" charset="-122"/>
              </a:rPr>
              <a:t>PPT</a:t>
            </a:r>
            <a:r>
              <a:rPr lang="zh-CN" altLang="en-US" sz="100" dirty="0">
                <a:solidFill>
                  <a:schemeClr val="bg1">
                    <a:lumMod val="95000"/>
                  </a:schemeClr>
                </a:solidFill>
                <a:ea typeface="宋体" panose="02010600030101010101" pitchFamily="2" charset="-122"/>
              </a:rPr>
              <a:t>模板：</a:t>
            </a:r>
            <a:r>
              <a:rPr lang="en-US" altLang="zh-CN" sz="100" dirty="0">
                <a:solidFill>
                  <a:schemeClr val="bg1">
                    <a:lumMod val="95000"/>
                  </a:schemeClr>
                </a:solidFill>
                <a:ea typeface="宋体" panose="02010600030101010101" pitchFamily="2" charset="-122"/>
              </a:rPr>
              <a:t>www.1ppt.com/hangye/ </a:t>
            </a:r>
            <a:endParaRPr lang="en-US" altLang="zh-CN" sz="100" dirty="0">
              <a:solidFill>
                <a:schemeClr val="bg1">
                  <a:lumMod val="95000"/>
                </a:schemeClr>
              </a:solidFill>
              <a:ea typeface="宋体" panose="02010600030101010101" pitchFamily="2" charset="-122"/>
            </a:endParaRPr>
          </a:p>
          <a:p>
            <a:pPr defTabSz="914400"/>
            <a:r>
              <a:rPr lang="zh-CN" altLang="en-US" sz="100" dirty="0">
                <a:solidFill>
                  <a:schemeClr val="bg1">
                    <a:lumMod val="95000"/>
                  </a:schemeClr>
                </a:solidFill>
                <a:ea typeface="宋体" panose="02010600030101010101" pitchFamily="2" charset="-122"/>
              </a:rPr>
              <a:t>节日</a:t>
            </a:r>
            <a:r>
              <a:rPr lang="en-US" altLang="zh-CN" sz="100" dirty="0">
                <a:solidFill>
                  <a:schemeClr val="bg1">
                    <a:lumMod val="95000"/>
                  </a:schemeClr>
                </a:solidFill>
                <a:ea typeface="宋体" panose="02010600030101010101" pitchFamily="2" charset="-122"/>
              </a:rPr>
              <a:t>PPT</a:t>
            </a:r>
            <a:r>
              <a:rPr lang="zh-CN" altLang="en-US" sz="100" dirty="0">
                <a:solidFill>
                  <a:schemeClr val="bg1">
                    <a:lumMod val="95000"/>
                  </a:schemeClr>
                </a:solidFill>
                <a:ea typeface="宋体" panose="02010600030101010101" pitchFamily="2" charset="-122"/>
              </a:rPr>
              <a:t>模板：</a:t>
            </a:r>
            <a:r>
              <a:rPr lang="en-US" altLang="zh-CN" sz="100" dirty="0">
                <a:solidFill>
                  <a:schemeClr val="bg1">
                    <a:lumMod val="95000"/>
                  </a:schemeClr>
                </a:solidFill>
                <a:ea typeface="宋体" panose="02010600030101010101" pitchFamily="2" charset="-122"/>
              </a:rPr>
              <a:t>www.1ppt.com/jieri/           PPT</a:t>
            </a:r>
            <a:r>
              <a:rPr lang="zh-CN" altLang="en-US" sz="100" dirty="0">
                <a:solidFill>
                  <a:schemeClr val="bg1">
                    <a:lumMod val="95000"/>
                  </a:schemeClr>
                </a:solidFill>
                <a:ea typeface="宋体" panose="02010600030101010101" pitchFamily="2" charset="-122"/>
              </a:rPr>
              <a:t>素材下载：</a:t>
            </a:r>
            <a:r>
              <a:rPr lang="en-US" altLang="zh-CN" sz="100" dirty="0">
                <a:solidFill>
                  <a:schemeClr val="bg1">
                    <a:lumMod val="95000"/>
                  </a:schemeClr>
                </a:solidFill>
                <a:ea typeface="宋体" panose="02010600030101010101" pitchFamily="2" charset="-122"/>
              </a:rPr>
              <a:t>www.1ppt.com/sucai/</a:t>
            </a:r>
            <a:endParaRPr lang="en-US" altLang="zh-CN" sz="100" dirty="0">
              <a:solidFill>
                <a:schemeClr val="bg1">
                  <a:lumMod val="95000"/>
                </a:schemeClr>
              </a:solidFill>
              <a:ea typeface="宋体" panose="02010600030101010101" pitchFamily="2" charset="-122"/>
            </a:endParaRPr>
          </a:p>
          <a:p>
            <a:pPr defTabSz="914400"/>
            <a:r>
              <a:rPr lang="en-US" altLang="zh-CN" sz="100" dirty="0">
                <a:solidFill>
                  <a:schemeClr val="bg1">
                    <a:lumMod val="95000"/>
                  </a:schemeClr>
                </a:solidFill>
                <a:ea typeface="宋体" panose="02010600030101010101" pitchFamily="2" charset="-122"/>
              </a:rPr>
              <a:t>PPT</a:t>
            </a:r>
            <a:r>
              <a:rPr lang="zh-CN" altLang="en-US" sz="100" dirty="0">
                <a:solidFill>
                  <a:schemeClr val="bg1">
                    <a:lumMod val="95000"/>
                  </a:schemeClr>
                </a:solidFill>
                <a:ea typeface="宋体" panose="02010600030101010101" pitchFamily="2" charset="-122"/>
              </a:rPr>
              <a:t>背景图片：</a:t>
            </a:r>
            <a:r>
              <a:rPr lang="en-US" altLang="zh-CN" sz="100" dirty="0">
                <a:solidFill>
                  <a:schemeClr val="bg1">
                    <a:lumMod val="95000"/>
                  </a:schemeClr>
                </a:solidFill>
                <a:ea typeface="宋体" panose="02010600030101010101" pitchFamily="2" charset="-122"/>
              </a:rPr>
              <a:t>www.1ppt.com/beijing/      PPT</a:t>
            </a:r>
            <a:r>
              <a:rPr lang="zh-CN" altLang="en-US" sz="100" dirty="0">
                <a:solidFill>
                  <a:schemeClr val="bg1">
                    <a:lumMod val="95000"/>
                  </a:schemeClr>
                </a:solidFill>
                <a:ea typeface="宋体" panose="02010600030101010101" pitchFamily="2" charset="-122"/>
              </a:rPr>
              <a:t>图表下载：</a:t>
            </a:r>
            <a:r>
              <a:rPr lang="en-US" altLang="zh-CN" sz="100" dirty="0">
                <a:solidFill>
                  <a:schemeClr val="bg1">
                    <a:lumMod val="95000"/>
                  </a:schemeClr>
                </a:solidFill>
                <a:ea typeface="宋体" panose="02010600030101010101" pitchFamily="2" charset="-122"/>
              </a:rPr>
              <a:t>www.1ppt.com/tubiao/      </a:t>
            </a:r>
            <a:endParaRPr lang="en-US" altLang="zh-CN" sz="100" dirty="0">
              <a:solidFill>
                <a:schemeClr val="bg1">
                  <a:lumMod val="95000"/>
                </a:schemeClr>
              </a:solidFill>
              <a:ea typeface="宋体" panose="02010600030101010101" pitchFamily="2" charset="-122"/>
            </a:endParaRPr>
          </a:p>
          <a:p>
            <a:pPr defTabSz="914400"/>
            <a:r>
              <a:rPr lang="zh-CN" altLang="en-US" sz="100" dirty="0">
                <a:solidFill>
                  <a:schemeClr val="bg1">
                    <a:lumMod val="95000"/>
                  </a:schemeClr>
                </a:solidFill>
                <a:ea typeface="宋体" panose="02010600030101010101" pitchFamily="2" charset="-122"/>
              </a:rPr>
              <a:t>优秀</a:t>
            </a:r>
            <a:r>
              <a:rPr lang="en-US" altLang="zh-CN" sz="100" dirty="0">
                <a:solidFill>
                  <a:schemeClr val="bg1">
                    <a:lumMod val="95000"/>
                  </a:schemeClr>
                </a:solidFill>
                <a:ea typeface="宋体" panose="02010600030101010101" pitchFamily="2" charset="-122"/>
              </a:rPr>
              <a:t>PPT</a:t>
            </a:r>
            <a:r>
              <a:rPr lang="zh-CN" altLang="en-US" sz="100" dirty="0">
                <a:solidFill>
                  <a:schemeClr val="bg1">
                    <a:lumMod val="95000"/>
                  </a:schemeClr>
                </a:solidFill>
                <a:ea typeface="宋体" panose="02010600030101010101" pitchFamily="2" charset="-122"/>
              </a:rPr>
              <a:t>下载：</a:t>
            </a:r>
            <a:r>
              <a:rPr lang="en-US" altLang="zh-CN" sz="100" dirty="0">
                <a:solidFill>
                  <a:schemeClr val="bg1">
                    <a:lumMod val="95000"/>
                  </a:schemeClr>
                </a:solidFill>
                <a:ea typeface="宋体" panose="02010600030101010101" pitchFamily="2" charset="-122"/>
              </a:rPr>
              <a:t>www.1ppt.com/xiazai/        PPT</a:t>
            </a:r>
            <a:r>
              <a:rPr lang="zh-CN" altLang="en-US" sz="100" dirty="0">
                <a:solidFill>
                  <a:schemeClr val="bg1">
                    <a:lumMod val="95000"/>
                  </a:schemeClr>
                </a:solidFill>
                <a:ea typeface="宋体" panose="02010600030101010101" pitchFamily="2" charset="-122"/>
              </a:rPr>
              <a:t>教程： </a:t>
            </a:r>
            <a:r>
              <a:rPr lang="en-US" altLang="zh-CN" sz="100" dirty="0">
                <a:solidFill>
                  <a:schemeClr val="bg1">
                    <a:lumMod val="95000"/>
                  </a:schemeClr>
                </a:solidFill>
                <a:ea typeface="宋体" panose="02010600030101010101" pitchFamily="2" charset="-122"/>
              </a:rPr>
              <a:t>www.1ppt.com/powerpoint/      </a:t>
            </a:r>
            <a:endParaRPr lang="en-US" altLang="zh-CN" sz="100" dirty="0">
              <a:solidFill>
                <a:schemeClr val="bg1">
                  <a:lumMod val="95000"/>
                </a:schemeClr>
              </a:solidFill>
              <a:ea typeface="宋体" panose="02010600030101010101" pitchFamily="2" charset="-122"/>
            </a:endParaRPr>
          </a:p>
          <a:p>
            <a:pPr defTabSz="914400"/>
            <a:r>
              <a:rPr lang="en-US" altLang="zh-CN" sz="100" dirty="0">
                <a:solidFill>
                  <a:schemeClr val="bg1">
                    <a:lumMod val="95000"/>
                  </a:schemeClr>
                </a:solidFill>
                <a:ea typeface="宋体" panose="02010600030101010101" pitchFamily="2" charset="-122"/>
              </a:rPr>
              <a:t>Word</a:t>
            </a:r>
            <a:r>
              <a:rPr lang="zh-CN" altLang="en-US" sz="100" dirty="0">
                <a:solidFill>
                  <a:schemeClr val="bg1">
                    <a:lumMod val="95000"/>
                  </a:schemeClr>
                </a:solidFill>
                <a:ea typeface="宋体" panose="02010600030101010101" pitchFamily="2" charset="-122"/>
              </a:rPr>
              <a:t>教程： </a:t>
            </a:r>
            <a:r>
              <a:rPr lang="en-US" altLang="zh-CN" sz="100" dirty="0">
                <a:solidFill>
                  <a:schemeClr val="bg1">
                    <a:lumMod val="95000"/>
                  </a:schemeClr>
                </a:solidFill>
                <a:ea typeface="宋体" panose="02010600030101010101" pitchFamily="2" charset="-122"/>
              </a:rPr>
              <a:t>www.1ppt.com/word/              Excel</a:t>
            </a:r>
            <a:r>
              <a:rPr lang="zh-CN" altLang="en-US" sz="100" dirty="0">
                <a:solidFill>
                  <a:schemeClr val="bg1">
                    <a:lumMod val="95000"/>
                  </a:schemeClr>
                </a:solidFill>
                <a:ea typeface="宋体" panose="02010600030101010101" pitchFamily="2" charset="-122"/>
              </a:rPr>
              <a:t>教程：</a:t>
            </a:r>
            <a:r>
              <a:rPr lang="en-US" altLang="zh-CN" sz="100" dirty="0">
                <a:solidFill>
                  <a:schemeClr val="bg1">
                    <a:lumMod val="95000"/>
                  </a:schemeClr>
                </a:solidFill>
                <a:ea typeface="宋体" panose="02010600030101010101" pitchFamily="2" charset="-122"/>
              </a:rPr>
              <a:t>www.1ppt.com/excel/  </a:t>
            </a:r>
            <a:endParaRPr lang="en-US" altLang="zh-CN" sz="100" dirty="0">
              <a:solidFill>
                <a:schemeClr val="bg1">
                  <a:lumMod val="95000"/>
                </a:schemeClr>
              </a:solidFill>
              <a:ea typeface="宋体" panose="02010600030101010101" pitchFamily="2" charset="-122"/>
            </a:endParaRPr>
          </a:p>
          <a:p>
            <a:pPr defTabSz="914400"/>
            <a:r>
              <a:rPr lang="zh-CN" altLang="en-US" sz="100" dirty="0">
                <a:solidFill>
                  <a:schemeClr val="bg1">
                    <a:lumMod val="95000"/>
                  </a:schemeClr>
                </a:solidFill>
                <a:ea typeface="宋体" panose="02010600030101010101" pitchFamily="2" charset="-122"/>
              </a:rPr>
              <a:t>资料下载：</a:t>
            </a:r>
            <a:r>
              <a:rPr lang="en-US" altLang="zh-CN" sz="100" dirty="0">
                <a:solidFill>
                  <a:schemeClr val="bg1">
                    <a:lumMod val="95000"/>
                  </a:schemeClr>
                </a:solidFill>
                <a:ea typeface="宋体" panose="02010600030101010101" pitchFamily="2" charset="-122"/>
              </a:rPr>
              <a:t>www.1ppt.com/ziliao/                PPT</a:t>
            </a:r>
            <a:r>
              <a:rPr lang="zh-CN" altLang="en-US" sz="100" dirty="0">
                <a:solidFill>
                  <a:schemeClr val="bg1">
                    <a:lumMod val="95000"/>
                  </a:schemeClr>
                </a:solidFill>
                <a:ea typeface="宋体" panose="02010600030101010101" pitchFamily="2" charset="-122"/>
              </a:rPr>
              <a:t>课件下载：</a:t>
            </a:r>
            <a:r>
              <a:rPr lang="en-US" altLang="zh-CN" sz="100" dirty="0">
                <a:solidFill>
                  <a:schemeClr val="bg1">
                    <a:lumMod val="95000"/>
                  </a:schemeClr>
                </a:solidFill>
                <a:ea typeface="宋体" panose="02010600030101010101" pitchFamily="2" charset="-122"/>
              </a:rPr>
              <a:t>www.1ppt.com/kejian/ </a:t>
            </a:r>
            <a:endParaRPr lang="en-US" altLang="zh-CN" sz="100" dirty="0">
              <a:solidFill>
                <a:schemeClr val="bg1">
                  <a:lumMod val="95000"/>
                </a:schemeClr>
              </a:solidFill>
              <a:ea typeface="宋体" panose="02010600030101010101" pitchFamily="2" charset="-122"/>
            </a:endParaRPr>
          </a:p>
          <a:p>
            <a:pPr defTabSz="914400"/>
            <a:r>
              <a:rPr lang="zh-CN" altLang="en-US" sz="100" dirty="0">
                <a:solidFill>
                  <a:schemeClr val="bg1">
                    <a:lumMod val="95000"/>
                  </a:schemeClr>
                </a:solidFill>
                <a:ea typeface="宋体" panose="02010600030101010101" pitchFamily="2" charset="-122"/>
              </a:rPr>
              <a:t>范文下载：</a:t>
            </a:r>
            <a:r>
              <a:rPr lang="en-US" altLang="zh-CN" sz="100" dirty="0">
                <a:solidFill>
                  <a:schemeClr val="bg1">
                    <a:lumMod val="95000"/>
                  </a:schemeClr>
                </a:solidFill>
                <a:ea typeface="宋体" panose="02010600030101010101" pitchFamily="2" charset="-122"/>
              </a:rPr>
              <a:t>www.1ppt.com/fanwen/             </a:t>
            </a:r>
            <a:r>
              <a:rPr lang="zh-CN" altLang="en-US" sz="100" dirty="0">
                <a:solidFill>
                  <a:schemeClr val="bg1">
                    <a:lumMod val="95000"/>
                  </a:schemeClr>
                </a:solidFill>
                <a:ea typeface="宋体" panose="02010600030101010101" pitchFamily="2" charset="-122"/>
              </a:rPr>
              <a:t>试卷下载：</a:t>
            </a:r>
            <a:r>
              <a:rPr lang="en-US" altLang="zh-CN" sz="100" dirty="0">
                <a:solidFill>
                  <a:schemeClr val="bg1">
                    <a:lumMod val="95000"/>
                  </a:schemeClr>
                </a:solidFill>
                <a:ea typeface="宋体" panose="02010600030101010101" pitchFamily="2" charset="-122"/>
              </a:rPr>
              <a:t>www.1ppt.com/shiti/  </a:t>
            </a:r>
            <a:endParaRPr lang="en-US" altLang="zh-CN" sz="100" dirty="0">
              <a:solidFill>
                <a:schemeClr val="bg1">
                  <a:lumMod val="95000"/>
                </a:schemeClr>
              </a:solidFill>
              <a:ea typeface="宋体" panose="02010600030101010101" pitchFamily="2" charset="-122"/>
            </a:endParaRPr>
          </a:p>
          <a:p>
            <a:pPr defTabSz="914400"/>
            <a:r>
              <a:rPr lang="zh-CN" altLang="en-US" sz="100" dirty="0">
                <a:solidFill>
                  <a:schemeClr val="bg1">
                    <a:lumMod val="95000"/>
                  </a:schemeClr>
                </a:solidFill>
                <a:ea typeface="宋体" panose="02010600030101010101" pitchFamily="2" charset="-122"/>
              </a:rPr>
              <a:t>教案下载：</a:t>
            </a:r>
            <a:r>
              <a:rPr lang="en-US" altLang="zh-CN" sz="100" dirty="0">
                <a:solidFill>
                  <a:schemeClr val="bg1">
                    <a:lumMod val="95000"/>
                  </a:schemeClr>
                </a:solidFill>
                <a:ea typeface="宋体" panose="02010600030101010101" pitchFamily="2" charset="-122"/>
              </a:rPr>
              <a:t>www.1ppt.com/jiaoan/  </a:t>
            </a:r>
            <a:r>
              <a:rPr lang="en-US" altLang="zh-CN" sz="100" dirty="0" smtClean="0">
                <a:solidFill>
                  <a:schemeClr val="bg1">
                    <a:lumMod val="95000"/>
                  </a:schemeClr>
                </a:solidFill>
                <a:ea typeface="宋体" panose="02010600030101010101" pitchFamily="2" charset="-122"/>
              </a:rPr>
              <a:t>      </a:t>
            </a:r>
            <a:endParaRPr lang="en-US" altLang="zh-CN" sz="100" dirty="0">
              <a:solidFill>
                <a:schemeClr val="bg1">
                  <a:lumMod val="95000"/>
                </a:schemeClr>
              </a:solidFill>
              <a:ea typeface="宋体" panose="02010600030101010101" pitchFamily="2" charset="-122"/>
            </a:endParaRPr>
          </a:p>
          <a:p>
            <a:pPr defTabSz="914400"/>
            <a:r>
              <a:rPr lang="zh-CN" altLang="en-US" sz="100" dirty="0" smtClean="0">
                <a:solidFill>
                  <a:schemeClr val="bg1">
                    <a:lumMod val="95000"/>
                  </a:schemeClr>
                </a:solidFill>
                <a:ea typeface="宋体" panose="02010600030101010101" pitchFamily="2" charset="-122"/>
              </a:rPr>
              <a:t>字体下载：</a:t>
            </a:r>
            <a:r>
              <a:rPr lang="en-US" altLang="zh-CN" sz="100" dirty="0" smtClean="0">
                <a:solidFill>
                  <a:schemeClr val="bg1">
                    <a:lumMod val="95000"/>
                  </a:schemeClr>
                </a:solidFill>
                <a:ea typeface="宋体" panose="02010600030101010101" pitchFamily="2" charset="-122"/>
              </a:rPr>
              <a:t>www.1ppt.com/ziti/</a:t>
            </a:r>
            <a:endParaRPr lang="en-US" altLang="zh-CN" sz="100" dirty="0">
              <a:solidFill>
                <a:schemeClr val="bg1">
                  <a:lumMod val="95000"/>
                </a:schemeClr>
              </a:solidFill>
              <a:ea typeface="宋体" panose="02010600030101010101" pitchFamily="2" charset="-122"/>
            </a:endParaRPr>
          </a:p>
          <a:p>
            <a:pPr defTabSz="914400"/>
            <a:r>
              <a:rPr lang="en-US" altLang="zh-CN" sz="100" dirty="0">
                <a:solidFill>
                  <a:schemeClr val="bg1">
                    <a:lumMod val="95000"/>
                  </a:schemeClr>
                </a:solidFill>
                <a:ea typeface="宋体" panose="02010600030101010101" pitchFamily="2" charset="-122"/>
              </a:rPr>
              <a:t> </a:t>
            </a:r>
            <a:endParaRPr lang="zh-CN" altLang="en-US" sz="100" dirty="0">
              <a:solidFill>
                <a:schemeClr val="bg1">
                  <a:lumMod val="95000"/>
                </a:schemeClr>
              </a:solidFill>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2469198" y="531813"/>
            <a:ext cx="9144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sym typeface="+mn-ea"/>
            </a:endParaRPr>
          </a:p>
        </p:txBody>
      </p:sp>
      <p:grpSp>
        <p:nvGrpSpPr>
          <p:cNvPr id="11" name="组合 10"/>
          <p:cNvGrpSpPr/>
          <p:nvPr userDrawn="1">
            <p:custDataLst>
              <p:tags r:id="rId3"/>
            </p:custDataLst>
          </p:nvPr>
        </p:nvGrpSpPr>
        <p:grpSpPr>
          <a:xfrm flipH="1">
            <a:off x="11069733" y="6735207"/>
            <a:ext cx="399692" cy="459074"/>
            <a:chOff x="1086928" y="1871931"/>
            <a:chExt cx="503209" cy="577971"/>
          </a:xfrm>
        </p:grpSpPr>
        <p:sp>
          <p:nvSpPr>
            <p:cNvPr id="12" name="椭圆 11"/>
            <p:cNvSpPr/>
            <p:nvPr userDrawn="1">
              <p:custDataLst>
                <p:tags r:id="rId4"/>
              </p:custDataLst>
            </p:nvPr>
          </p:nvSpPr>
          <p:spPr>
            <a:xfrm>
              <a:off x="1086928" y="2001328"/>
              <a:ext cx="448574" cy="44857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3" name="椭圆 12"/>
            <p:cNvSpPr/>
            <p:nvPr userDrawn="1">
              <p:custDataLst>
                <p:tags r:id="rId5"/>
              </p:custDataLst>
            </p:nvPr>
          </p:nvSpPr>
          <p:spPr>
            <a:xfrm>
              <a:off x="1222076" y="1871931"/>
              <a:ext cx="368061" cy="36806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grpSp>
        <p:nvGrpSpPr>
          <p:cNvPr id="14" name="组合 13"/>
          <p:cNvGrpSpPr/>
          <p:nvPr userDrawn="1">
            <p:custDataLst>
              <p:tags r:id="rId6"/>
            </p:custDataLst>
          </p:nvPr>
        </p:nvGrpSpPr>
        <p:grpSpPr>
          <a:xfrm>
            <a:off x="2647477" y="6735207"/>
            <a:ext cx="399692" cy="459074"/>
            <a:chOff x="1086928" y="1871931"/>
            <a:chExt cx="503209" cy="577971"/>
          </a:xfrm>
        </p:grpSpPr>
        <p:sp>
          <p:nvSpPr>
            <p:cNvPr id="15" name="椭圆 14"/>
            <p:cNvSpPr/>
            <p:nvPr userDrawn="1">
              <p:custDataLst>
                <p:tags r:id="rId7"/>
              </p:custDataLst>
            </p:nvPr>
          </p:nvSpPr>
          <p:spPr>
            <a:xfrm>
              <a:off x="1086928" y="2001328"/>
              <a:ext cx="448574" cy="44857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6" name="椭圆 15"/>
            <p:cNvSpPr/>
            <p:nvPr userDrawn="1">
              <p:custDataLst>
                <p:tags r:id="rId8"/>
              </p:custDataLst>
            </p:nvPr>
          </p:nvSpPr>
          <p:spPr>
            <a:xfrm>
              <a:off x="1222076" y="1871931"/>
              <a:ext cx="368061" cy="36806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2" name="标题 1"/>
          <p:cNvSpPr>
            <a:spLocks noGrp="1"/>
          </p:cNvSpPr>
          <p:nvPr>
            <p:ph type="title"/>
            <p:custDataLst>
              <p:tags r:id="rId9"/>
            </p:custDataLst>
          </p:nvPr>
        </p:nvSpPr>
        <p:spPr>
          <a:xfrm>
            <a:off x="2928198" y="1313013"/>
            <a:ext cx="8232300" cy="626400"/>
          </a:xfrm>
        </p:spPr>
        <p:txBody>
          <a:bodyPr anchor="ctr">
            <a:normAutofit/>
          </a:bodyPr>
          <a:lstStyle>
            <a:lvl1pPr algn="ctr">
              <a:defRPr sz="2770"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a:lstStyle/>
          <a:p>
            <a:endParaRPr lang="zh-CN" altLang="en-US" dirty="0"/>
          </a:p>
        </p:txBody>
      </p:sp>
      <p:sp>
        <p:nvSpPr>
          <p:cNvPr id="5" name="灯片编号占位符 4"/>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2928198" y="2191413"/>
            <a:ext cx="8231981" cy="828000"/>
          </a:xfrm>
        </p:spPr>
        <p:txBody>
          <a:bodyPr>
            <a:normAutofit/>
          </a:bodyPr>
          <a:lstStyle>
            <a:lvl1pPr algn="ctr">
              <a:defRPr sz="2770" baseline="0">
                <a:solidFill>
                  <a:schemeClr val="tx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4"/>
            </p:custDataLst>
          </p:nvPr>
        </p:nvSpPr>
        <p:spPr>
          <a:xfrm>
            <a:off x="2928779" y="3339813"/>
            <a:ext cx="8224200" cy="3430800"/>
          </a:xfrm>
        </p:spPr>
        <p:txBody>
          <a:bodyPr/>
          <a:lstStyle>
            <a:lvl1pPr>
              <a:defRPr sz="2770" baseline="0">
                <a:solidFill>
                  <a:schemeClr val="tx1"/>
                </a:solidFill>
                <a:latin typeface="Arial" panose="020B0604020202020204" pitchFamily="34" charset="0"/>
                <a:ea typeface="微软雅黑" panose="020B0503020204020204" pitchFamily="34" charset="-122"/>
              </a:defRPr>
            </a:lvl1pPr>
            <a:lvl2pPr>
              <a:defRPr sz="2310" baseline="0">
                <a:solidFill>
                  <a:schemeClr val="tx1"/>
                </a:solidFill>
                <a:latin typeface="Arial" panose="020B0604020202020204" pitchFamily="34" charset="0"/>
                <a:ea typeface="微软雅黑" panose="020B0503020204020204" pitchFamily="34" charset="-122"/>
              </a:defRPr>
            </a:lvl2pPr>
            <a:lvl3pPr>
              <a:defRPr sz="2080" baseline="0">
                <a:solidFill>
                  <a:schemeClr val="tx1"/>
                </a:solidFill>
                <a:latin typeface="Arial" panose="020B0604020202020204" pitchFamily="34" charset="0"/>
                <a:ea typeface="微软雅黑" panose="020B0503020204020204" pitchFamily="34" charset="-122"/>
              </a:defRPr>
            </a:lvl3pPr>
            <a:lvl4pPr>
              <a:defRPr sz="1850" baseline="0">
                <a:solidFill>
                  <a:schemeClr val="tx1"/>
                </a:solidFill>
                <a:latin typeface="Arial" panose="020B0604020202020204" pitchFamily="34" charset="0"/>
                <a:ea typeface="微软雅黑" panose="020B0503020204020204" pitchFamily="34" charset="-122"/>
              </a:defRPr>
            </a:lvl4pPr>
            <a:lvl5pPr>
              <a:defRPr sz="1850"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469198" y="5561021"/>
            <a:ext cx="9144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sym typeface="+mn-ea"/>
            </a:endParaRPr>
          </a:p>
        </p:txBody>
      </p:sp>
      <p:grpSp>
        <p:nvGrpSpPr>
          <p:cNvPr id="10" name="组合 9"/>
          <p:cNvGrpSpPr/>
          <p:nvPr userDrawn="1">
            <p:custDataLst>
              <p:tags r:id="rId3"/>
            </p:custDataLst>
          </p:nvPr>
        </p:nvGrpSpPr>
        <p:grpSpPr>
          <a:xfrm>
            <a:off x="2736617" y="823673"/>
            <a:ext cx="517585" cy="517585"/>
            <a:chOff x="327804" y="1570008"/>
            <a:chExt cx="808007" cy="808007"/>
          </a:xfrm>
        </p:grpSpPr>
        <p:sp>
          <p:nvSpPr>
            <p:cNvPr id="11" name="椭圆 10"/>
            <p:cNvSpPr/>
            <p:nvPr userDrawn="1">
              <p:custDataLst>
                <p:tags r:id="rId4"/>
              </p:custDataLst>
            </p:nvPr>
          </p:nvSpPr>
          <p:spPr>
            <a:xfrm>
              <a:off x="327804" y="1570008"/>
              <a:ext cx="655607" cy="65560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2" name="椭圆 11"/>
            <p:cNvSpPr/>
            <p:nvPr userDrawn="1">
              <p:custDataLst>
                <p:tags r:id="rId5"/>
              </p:custDataLst>
            </p:nvPr>
          </p:nvSpPr>
          <p:spPr>
            <a:xfrm>
              <a:off x="480204" y="1722408"/>
              <a:ext cx="655607" cy="655607"/>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grpSp>
        <p:nvGrpSpPr>
          <p:cNvPr id="13" name="组合 12"/>
          <p:cNvGrpSpPr/>
          <p:nvPr userDrawn="1">
            <p:custDataLst>
              <p:tags r:id="rId6"/>
            </p:custDataLst>
          </p:nvPr>
        </p:nvGrpSpPr>
        <p:grpSpPr>
          <a:xfrm>
            <a:off x="10747681" y="823673"/>
            <a:ext cx="517585" cy="517585"/>
            <a:chOff x="327804" y="1570008"/>
            <a:chExt cx="808007" cy="808007"/>
          </a:xfrm>
        </p:grpSpPr>
        <p:sp>
          <p:nvSpPr>
            <p:cNvPr id="14" name="椭圆 13"/>
            <p:cNvSpPr/>
            <p:nvPr userDrawn="1">
              <p:custDataLst>
                <p:tags r:id="rId7"/>
              </p:custDataLst>
            </p:nvPr>
          </p:nvSpPr>
          <p:spPr>
            <a:xfrm>
              <a:off x="327804" y="1570008"/>
              <a:ext cx="655607" cy="65560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5" name="椭圆 14"/>
            <p:cNvSpPr/>
            <p:nvPr userDrawn="1">
              <p:custDataLst>
                <p:tags r:id="rId8"/>
              </p:custDataLst>
            </p:nvPr>
          </p:nvSpPr>
          <p:spPr>
            <a:xfrm>
              <a:off x="480204" y="1722408"/>
              <a:ext cx="655607" cy="655607"/>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2" name="标题 1"/>
          <p:cNvSpPr>
            <a:spLocks noGrp="1"/>
          </p:cNvSpPr>
          <p:nvPr>
            <p:ph type="title"/>
            <p:custDataLst>
              <p:tags r:id="rId9"/>
            </p:custDataLst>
          </p:nvPr>
        </p:nvSpPr>
        <p:spPr>
          <a:xfrm>
            <a:off x="2922798" y="1201413"/>
            <a:ext cx="8232300" cy="565200"/>
          </a:xfrm>
        </p:spPr>
        <p:txBody>
          <a:bodyPr anchor="ctr"/>
          <a:lstStyle>
            <a:lvl1pPr algn="ctr">
              <a:defRPr sz="2770"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a:lstStyle/>
          <a:p>
            <a:endParaRPr lang="zh-CN" altLang="en-US" dirty="0"/>
          </a:p>
        </p:txBody>
      </p:sp>
      <p:sp>
        <p:nvSpPr>
          <p:cNvPr id="5" name="灯片编号占位符 4"/>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3"/>
            </p:custDataLst>
          </p:nvPr>
        </p:nvSpPr>
        <p:spPr>
          <a:xfrm>
            <a:off x="2922826" y="2213013"/>
            <a:ext cx="8243100" cy="3211200"/>
          </a:xfrm>
        </p:spPr>
        <p:txBody>
          <a:bodyPr/>
          <a:lstStyle>
            <a:lvl1pPr>
              <a:defRPr sz="2770" baseline="0">
                <a:solidFill>
                  <a:schemeClr val="tx1"/>
                </a:solidFill>
                <a:latin typeface="Arial" panose="020B0604020202020204" pitchFamily="34" charset="0"/>
                <a:ea typeface="微软雅黑" panose="020B0503020204020204" pitchFamily="34" charset="-122"/>
              </a:defRPr>
            </a:lvl1pPr>
            <a:lvl2pPr>
              <a:defRPr sz="2310" baseline="0">
                <a:solidFill>
                  <a:schemeClr val="tx1"/>
                </a:solidFill>
                <a:latin typeface="Arial" panose="020B0604020202020204" pitchFamily="34" charset="0"/>
                <a:ea typeface="微软雅黑" panose="020B0503020204020204" pitchFamily="34" charset="-122"/>
              </a:defRPr>
            </a:lvl2pPr>
            <a:lvl3pPr>
              <a:defRPr sz="2080" baseline="0">
                <a:solidFill>
                  <a:schemeClr val="tx1"/>
                </a:solidFill>
                <a:latin typeface="Arial" panose="020B0604020202020204" pitchFamily="34" charset="0"/>
                <a:ea typeface="微软雅黑" panose="020B0503020204020204" pitchFamily="34" charset="-122"/>
              </a:defRPr>
            </a:lvl3pPr>
            <a:lvl4pPr>
              <a:defRPr sz="1850" baseline="0">
                <a:solidFill>
                  <a:schemeClr val="tx1"/>
                </a:solidFill>
                <a:latin typeface="Arial" panose="020B0604020202020204" pitchFamily="34" charset="0"/>
                <a:ea typeface="微软雅黑" panose="020B0503020204020204" pitchFamily="34" charset="-122"/>
              </a:defRPr>
            </a:lvl4pPr>
            <a:lvl5pPr>
              <a:defRPr sz="1850"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4"/>
            </p:custDataLst>
          </p:nvPr>
        </p:nvSpPr>
        <p:spPr>
          <a:xfrm>
            <a:off x="2914698" y="5712213"/>
            <a:ext cx="8251200" cy="1011600"/>
          </a:xfrm>
        </p:spPr>
        <p:txBody>
          <a:bodyPr>
            <a:normAutofit/>
          </a:bodyPr>
          <a:lstStyle>
            <a:lvl1pPr>
              <a:defRPr sz="2770" baseline="0">
                <a:solidFill>
                  <a:schemeClr val="tx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2469198" y="531813"/>
            <a:ext cx="9144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sym typeface="+mn-ea"/>
            </a:endParaRPr>
          </a:p>
        </p:txBody>
      </p:sp>
      <p:grpSp>
        <p:nvGrpSpPr>
          <p:cNvPr id="12" name="组合 11"/>
          <p:cNvGrpSpPr/>
          <p:nvPr userDrawn="1">
            <p:custDataLst>
              <p:tags r:id="rId3"/>
            </p:custDataLst>
          </p:nvPr>
        </p:nvGrpSpPr>
        <p:grpSpPr>
          <a:xfrm>
            <a:off x="2555463" y="833737"/>
            <a:ext cx="517585" cy="517585"/>
            <a:chOff x="327804" y="1570008"/>
            <a:chExt cx="808007" cy="808007"/>
          </a:xfrm>
        </p:grpSpPr>
        <p:sp>
          <p:nvSpPr>
            <p:cNvPr id="14" name="椭圆 13"/>
            <p:cNvSpPr/>
            <p:nvPr userDrawn="1">
              <p:custDataLst>
                <p:tags r:id="rId4"/>
              </p:custDataLst>
            </p:nvPr>
          </p:nvSpPr>
          <p:spPr>
            <a:xfrm>
              <a:off x="327804" y="1570008"/>
              <a:ext cx="655607" cy="65560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5" name="椭圆 14"/>
            <p:cNvSpPr/>
            <p:nvPr userDrawn="1">
              <p:custDataLst>
                <p:tags r:id="rId5"/>
              </p:custDataLst>
            </p:nvPr>
          </p:nvSpPr>
          <p:spPr>
            <a:xfrm>
              <a:off x="480204" y="1722408"/>
              <a:ext cx="655607" cy="655607"/>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grpSp>
        <p:nvGrpSpPr>
          <p:cNvPr id="16" name="组合 15"/>
          <p:cNvGrpSpPr/>
          <p:nvPr userDrawn="1">
            <p:custDataLst>
              <p:tags r:id="rId6"/>
            </p:custDataLst>
          </p:nvPr>
        </p:nvGrpSpPr>
        <p:grpSpPr>
          <a:xfrm>
            <a:off x="10937463" y="6731330"/>
            <a:ext cx="517585" cy="517585"/>
            <a:chOff x="327804" y="1570008"/>
            <a:chExt cx="808007" cy="808007"/>
          </a:xfrm>
        </p:grpSpPr>
        <p:sp>
          <p:nvSpPr>
            <p:cNvPr id="17" name="椭圆 16"/>
            <p:cNvSpPr/>
            <p:nvPr userDrawn="1">
              <p:custDataLst>
                <p:tags r:id="rId7"/>
              </p:custDataLst>
            </p:nvPr>
          </p:nvSpPr>
          <p:spPr>
            <a:xfrm>
              <a:off x="327804" y="1570008"/>
              <a:ext cx="655607" cy="65560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8" name="椭圆 17"/>
            <p:cNvSpPr/>
            <p:nvPr userDrawn="1">
              <p:custDataLst>
                <p:tags r:id="rId8"/>
              </p:custDataLst>
            </p:nvPr>
          </p:nvSpPr>
          <p:spPr>
            <a:xfrm>
              <a:off x="480204" y="1722408"/>
              <a:ext cx="655607" cy="655607"/>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2" name="标题 1"/>
          <p:cNvSpPr>
            <a:spLocks noGrp="1"/>
          </p:cNvSpPr>
          <p:nvPr>
            <p:ph type="title"/>
            <p:custDataLst>
              <p:tags r:id="rId9"/>
            </p:custDataLst>
          </p:nvPr>
        </p:nvSpPr>
        <p:spPr>
          <a:xfrm>
            <a:off x="2903898" y="769413"/>
            <a:ext cx="8278200" cy="441964"/>
          </a:xfrm>
        </p:spPr>
        <p:txBody>
          <a:bodyPr>
            <a:noAutofit/>
          </a:bodyPr>
          <a:lstStyle>
            <a:lvl1pPr>
              <a:defRPr sz="3235"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a:lstStyle/>
          <a:p>
            <a:endParaRPr lang="zh-CN" altLang="en-US" dirty="0"/>
          </a:p>
        </p:txBody>
      </p:sp>
      <p:sp>
        <p:nvSpPr>
          <p:cNvPr id="5" name="灯片编号占位符 4"/>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3"/>
            </p:custDataLst>
          </p:nvPr>
        </p:nvSpPr>
        <p:spPr>
          <a:xfrm>
            <a:off x="2903898" y="2195013"/>
            <a:ext cx="4006800" cy="2894400"/>
          </a:xfrm>
        </p:spPr>
        <p:txBody>
          <a:bodyPr>
            <a:normAutofit/>
          </a:bodyPr>
          <a:lstStyle>
            <a:lvl1pPr>
              <a:defRPr sz="2770" baseline="0">
                <a:solidFill>
                  <a:schemeClr val="tx1"/>
                </a:solidFill>
                <a:latin typeface="Arial" panose="020B0604020202020204" pitchFamily="34" charset="0"/>
                <a:ea typeface="微软雅黑" panose="020B0503020204020204" pitchFamily="34" charset="-122"/>
              </a:defRPr>
            </a:lvl1pPr>
            <a:lvl2pPr>
              <a:defRPr sz="2310" baseline="0">
                <a:solidFill>
                  <a:schemeClr val="tx1"/>
                </a:solidFill>
                <a:latin typeface="Arial" panose="020B0604020202020204" pitchFamily="34" charset="0"/>
                <a:ea typeface="微软雅黑" panose="020B0503020204020204" pitchFamily="34" charset="-122"/>
              </a:defRPr>
            </a:lvl2pPr>
            <a:lvl3pPr>
              <a:defRPr sz="2080" baseline="0">
                <a:solidFill>
                  <a:schemeClr val="tx1"/>
                </a:solidFill>
                <a:latin typeface="Arial" panose="020B0604020202020204" pitchFamily="34" charset="0"/>
                <a:ea typeface="微软雅黑" panose="020B0503020204020204" pitchFamily="34" charset="-122"/>
              </a:defRPr>
            </a:lvl3pPr>
            <a:lvl4pPr>
              <a:defRPr sz="1850" baseline="0">
                <a:solidFill>
                  <a:schemeClr val="tx1"/>
                </a:solidFill>
                <a:latin typeface="Arial" panose="020B0604020202020204" pitchFamily="34" charset="0"/>
                <a:ea typeface="微软雅黑" panose="020B0503020204020204" pitchFamily="34" charset="-122"/>
              </a:defRPr>
            </a:lvl4pPr>
            <a:lvl5pPr>
              <a:defRPr sz="1850"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4"/>
            </p:custDataLst>
          </p:nvPr>
        </p:nvSpPr>
        <p:spPr>
          <a:xfrm>
            <a:off x="7150998" y="2195013"/>
            <a:ext cx="4025700" cy="2894400"/>
          </a:xfrm>
        </p:spPr>
        <p:txBody>
          <a:bodyPr>
            <a:normAutofit/>
          </a:bodyPr>
          <a:lstStyle>
            <a:lvl1pPr>
              <a:defRPr sz="2770" baseline="0">
                <a:solidFill>
                  <a:schemeClr val="tx1"/>
                </a:solidFill>
                <a:latin typeface="Arial" panose="020B0604020202020204" pitchFamily="34" charset="0"/>
                <a:ea typeface="微软雅黑" panose="020B0503020204020204" pitchFamily="34" charset="-122"/>
              </a:defRPr>
            </a:lvl1pPr>
            <a:lvl2pPr>
              <a:defRPr sz="2310" baseline="0">
                <a:solidFill>
                  <a:schemeClr val="tx1"/>
                </a:solidFill>
                <a:latin typeface="Arial" panose="020B0604020202020204" pitchFamily="34" charset="0"/>
                <a:ea typeface="微软雅黑" panose="020B0503020204020204" pitchFamily="34" charset="-122"/>
              </a:defRPr>
            </a:lvl2pPr>
            <a:lvl3pPr>
              <a:defRPr sz="2080" baseline="0">
                <a:solidFill>
                  <a:schemeClr val="tx1"/>
                </a:solidFill>
                <a:latin typeface="Arial" panose="020B0604020202020204" pitchFamily="34" charset="0"/>
                <a:ea typeface="微软雅黑" panose="020B0503020204020204" pitchFamily="34" charset="-122"/>
              </a:defRPr>
            </a:lvl3pPr>
            <a:lvl4pPr>
              <a:defRPr sz="1850" baseline="0">
                <a:solidFill>
                  <a:schemeClr val="tx1"/>
                </a:solidFill>
                <a:latin typeface="Arial" panose="020B0604020202020204" pitchFamily="34" charset="0"/>
                <a:ea typeface="微软雅黑" panose="020B0503020204020204" pitchFamily="34" charset="-122"/>
              </a:defRPr>
            </a:lvl4pPr>
            <a:lvl5pPr>
              <a:defRPr sz="1850"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5"/>
            </p:custDataLst>
          </p:nvPr>
        </p:nvSpPr>
        <p:spPr>
          <a:xfrm>
            <a:off x="2898498" y="5348613"/>
            <a:ext cx="4006800" cy="781200"/>
          </a:xfrm>
        </p:spPr>
        <p:txBody>
          <a:bodyPr>
            <a:normAutofit/>
          </a:bodyPr>
          <a:lstStyle>
            <a:lvl1pPr>
              <a:defRPr sz="2770" baseline="0">
                <a:solidFill>
                  <a:schemeClr val="tx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6"/>
            </p:custDataLst>
          </p:nvPr>
        </p:nvSpPr>
        <p:spPr>
          <a:xfrm>
            <a:off x="7159098" y="5345013"/>
            <a:ext cx="4025700" cy="781200"/>
          </a:xfrm>
        </p:spPr>
        <p:txBody>
          <a:bodyPr>
            <a:normAutofit/>
          </a:bodyPr>
          <a:lstStyle>
            <a:lvl1pPr>
              <a:defRPr sz="2770" baseline="0">
                <a:solidFill>
                  <a:schemeClr val="tx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腰带">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2469198" y="1491040"/>
            <a:ext cx="9144000" cy="4939553"/>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sym typeface="+mn-ea"/>
            </a:endParaRPr>
          </a:p>
        </p:txBody>
      </p:sp>
      <p:grpSp>
        <p:nvGrpSpPr>
          <p:cNvPr id="12" name="组合 11"/>
          <p:cNvGrpSpPr/>
          <p:nvPr userDrawn="1">
            <p:custDataLst>
              <p:tags r:id="rId3"/>
            </p:custDataLst>
          </p:nvPr>
        </p:nvGrpSpPr>
        <p:grpSpPr>
          <a:xfrm>
            <a:off x="2612970" y="1136663"/>
            <a:ext cx="831011" cy="954474"/>
            <a:chOff x="1086928" y="1871931"/>
            <a:chExt cx="503209" cy="577971"/>
          </a:xfrm>
        </p:grpSpPr>
        <p:sp>
          <p:nvSpPr>
            <p:cNvPr id="13" name="椭圆 12"/>
            <p:cNvSpPr/>
            <p:nvPr userDrawn="1">
              <p:custDataLst>
                <p:tags r:id="rId4"/>
              </p:custDataLst>
            </p:nvPr>
          </p:nvSpPr>
          <p:spPr>
            <a:xfrm>
              <a:off x="1086928" y="2001328"/>
              <a:ext cx="448574" cy="44857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4" name="椭圆 13"/>
            <p:cNvSpPr/>
            <p:nvPr userDrawn="1">
              <p:custDataLst>
                <p:tags r:id="rId5"/>
              </p:custDataLst>
            </p:nvPr>
          </p:nvSpPr>
          <p:spPr>
            <a:xfrm>
              <a:off x="1222076" y="1871931"/>
              <a:ext cx="368061" cy="36806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grpSp>
        <p:nvGrpSpPr>
          <p:cNvPr id="15" name="组合 14"/>
          <p:cNvGrpSpPr/>
          <p:nvPr userDrawn="1">
            <p:custDataLst>
              <p:tags r:id="rId6"/>
            </p:custDataLst>
          </p:nvPr>
        </p:nvGrpSpPr>
        <p:grpSpPr>
          <a:xfrm>
            <a:off x="10974843" y="6158451"/>
            <a:ext cx="474453" cy="544942"/>
            <a:chOff x="1086928" y="1871931"/>
            <a:chExt cx="503209" cy="577971"/>
          </a:xfrm>
        </p:grpSpPr>
        <p:sp>
          <p:nvSpPr>
            <p:cNvPr id="16" name="椭圆 15"/>
            <p:cNvSpPr/>
            <p:nvPr userDrawn="1">
              <p:custDataLst>
                <p:tags r:id="rId7"/>
              </p:custDataLst>
            </p:nvPr>
          </p:nvSpPr>
          <p:spPr>
            <a:xfrm>
              <a:off x="1086928" y="2001328"/>
              <a:ext cx="448574" cy="44857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7" name="椭圆 16"/>
            <p:cNvSpPr/>
            <p:nvPr userDrawn="1">
              <p:custDataLst>
                <p:tags r:id="rId8"/>
              </p:custDataLst>
            </p:nvPr>
          </p:nvSpPr>
          <p:spPr>
            <a:xfrm>
              <a:off x="1222076" y="1871931"/>
              <a:ext cx="368061" cy="36806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2" name="标题 1"/>
          <p:cNvSpPr>
            <a:spLocks noGrp="1"/>
          </p:cNvSpPr>
          <p:nvPr>
            <p:ph type="title" hasCustomPrompt="1"/>
            <p:custDataLst>
              <p:tags r:id="rId9"/>
            </p:custDataLst>
          </p:nvPr>
        </p:nvSpPr>
        <p:spPr>
          <a:xfrm>
            <a:off x="3611298" y="1871013"/>
            <a:ext cx="6858000" cy="2386800"/>
          </a:xfrm>
        </p:spPr>
        <p:txBody>
          <a:bodyPr anchor="b"/>
          <a:lstStyle>
            <a:lvl1pPr algn="ctr">
              <a:defRPr sz="5200"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a:lstStyle/>
          <a:p>
            <a:endParaRPr lang="zh-CN" altLang="en-US" dirty="0"/>
          </a:p>
        </p:txBody>
      </p:sp>
      <p:sp>
        <p:nvSpPr>
          <p:cNvPr id="5" name="灯片编号占位符 4"/>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3611008" y="4394613"/>
            <a:ext cx="6858000" cy="1656000"/>
          </a:xfrm>
        </p:spPr>
        <p:txBody>
          <a:bodyPr/>
          <a:lstStyle>
            <a:lvl1pPr algn="ctr">
              <a:defRPr baseline="0">
                <a:solidFill>
                  <a:schemeClr val="tx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11" name="燕尾形 10"/>
          <p:cNvSpPr/>
          <p:nvPr userDrawn="1"/>
        </p:nvSpPr>
        <p:spPr>
          <a:xfrm>
            <a:off x="11598655" y="478876"/>
            <a:ext cx="248668" cy="241576"/>
          </a:xfrm>
          <a:prstGeom prst="chevron">
            <a:avLst/>
          </a:prstGeom>
          <a:solidFill>
            <a:schemeClr val="accent1"/>
          </a:solidFill>
          <a:ln w="12700">
            <a:noFill/>
          </a:ln>
          <a:effectLst>
            <a:outerShdw blurRad="457200" dist="3048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70"/>
          </a:p>
        </p:txBody>
      </p:sp>
      <p:sp>
        <p:nvSpPr>
          <p:cNvPr id="12" name="燕尾形 11"/>
          <p:cNvSpPr/>
          <p:nvPr userDrawn="1"/>
        </p:nvSpPr>
        <p:spPr>
          <a:xfrm>
            <a:off x="12064907" y="478876"/>
            <a:ext cx="248668" cy="241576"/>
          </a:xfrm>
          <a:prstGeom prst="chevron">
            <a:avLst/>
          </a:prstGeom>
          <a:solidFill>
            <a:schemeClr val="accent3"/>
          </a:solidFill>
          <a:ln w="12700">
            <a:noFill/>
          </a:ln>
          <a:effectLst>
            <a:outerShdw blurRad="457200" dist="3048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70"/>
          </a:p>
        </p:txBody>
      </p:sp>
      <p:sp>
        <p:nvSpPr>
          <p:cNvPr id="13" name="燕尾形 12"/>
          <p:cNvSpPr/>
          <p:nvPr userDrawn="1"/>
        </p:nvSpPr>
        <p:spPr>
          <a:xfrm>
            <a:off x="12531160" y="478876"/>
            <a:ext cx="248668" cy="241576"/>
          </a:xfrm>
          <a:prstGeom prst="chevron">
            <a:avLst/>
          </a:prstGeom>
          <a:solidFill>
            <a:schemeClr val="accent4"/>
          </a:solidFill>
          <a:ln w="12700">
            <a:noFill/>
          </a:ln>
          <a:effectLst>
            <a:outerShdw blurRad="457200" dist="3048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70"/>
          </a:p>
        </p:txBody>
      </p:sp>
      <p:sp>
        <p:nvSpPr>
          <p:cNvPr id="14" name="燕尾形 13"/>
          <p:cNvSpPr/>
          <p:nvPr userDrawn="1"/>
        </p:nvSpPr>
        <p:spPr>
          <a:xfrm>
            <a:off x="12997411" y="478876"/>
            <a:ext cx="248668" cy="241576"/>
          </a:xfrm>
          <a:prstGeom prst="chevron">
            <a:avLst/>
          </a:prstGeom>
          <a:solidFill>
            <a:schemeClr val="accent1"/>
          </a:solidFill>
          <a:ln w="12700">
            <a:noFill/>
          </a:ln>
          <a:effectLst>
            <a:outerShdw blurRad="457200" dist="3048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70"/>
          </a:p>
        </p:txBody>
      </p:sp>
      <p:sp>
        <p:nvSpPr>
          <p:cNvPr id="15" name="燕尾形 14"/>
          <p:cNvSpPr/>
          <p:nvPr userDrawn="1"/>
        </p:nvSpPr>
        <p:spPr>
          <a:xfrm>
            <a:off x="13463664" y="478876"/>
            <a:ext cx="248668" cy="241576"/>
          </a:xfrm>
          <a:prstGeom prst="chevron">
            <a:avLst/>
          </a:prstGeom>
          <a:solidFill>
            <a:schemeClr val="accent2"/>
          </a:solidFill>
          <a:ln w="12700">
            <a:noFill/>
          </a:ln>
          <a:effectLst>
            <a:outerShdw blurRad="457200" dist="3048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70"/>
          </a:p>
        </p:txBody>
      </p:sp>
      <p:sp>
        <p:nvSpPr>
          <p:cNvPr id="20" name="标题 1"/>
          <p:cNvSpPr>
            <a:spLocks noGrp="1"/>
          </p:cNvSpPr>
          <p:nvPr>
            <p:ph type="title"/>
          </p:nvPr>
        </p:nvSpPr>
        <p:spPr>
          <a:xfrm>
            <a:off x="923793" y="504428"/>
            <a:ext cx="9000000" cy="576064"/>
          </a:xfrm>
        </p:spPr>
        <p:txBody>
          <a:bodyPr vert="horz" wrap="none" lIns="123444" tIns="61722" rIns="123444" bIns="61722" rtlCol="0" anchor="ctr">
            <a:noAutofit/>
          </a:bodyPr>
          <a:lstStyle>
            <a:lvl1pPr>
              <a:defRPr lang="zh-CN" altLang="en-US" sz="3200" spc="500" baseline="0">
                <a:solidFill>
                  <a:schemeClr val="tx1">
                    <a:lumMod val="65000"/>
                    <a:lumOff val="35000"/>
                  </a:schemeClr>
                </a:solidFill>
                <a:latin typeface="微软雅黑" panose="020B0503020204020204" pitchFamily="34" charset="-122"/>
                <a:ea typeface="微软雅黑" panose="020B0503020204020204" pitchFamily="34" charset="-122"/>
              </a:defRPr>
            </a:lvl1pPr>
          </a:lstStyle>
          <a:p>
            <a:pPr marL="0" lvl="0" algn="l"/>
            <a:r>
              <a:rPr lang="zh-CN" altLang="en-US" dirty="0"/>
              <a:t>单击此处编辑母版标题样式</a:t>
            </a:r>
            <a:endParaRPr lang="zh-CN" altLang="en-US" dirty="0"/>
          </a:p>
        </p:txBody>
      </p:sp>
      <p:sp>
        <p:nvSpPr>
          <p:cNvPr id="3" name="矩形 2"/>
          <p:cNvSpPr/>
          <p:nvPr userDrawn="1"/>
        </p:nvSpPr>
        <p:spPr>
          <a:xfrm>
            <a:off x="0" y="432420"/>
            <a:ext cx="488628" cy="720080"/>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userDrawn="1"/>
        </p:nvSpPr>
        <p:spPr>
          <a:xfrm>
            <a:off x="528711" y="432420"/>
            <a:ext cx="177500" cy="720080"/>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仅标题">
    <p:spTree>
      <p:nvGrpSpPr>
        <p:cNvPr id="1" name=""/>
        <p:cNvGrpSpPr/>
        <p:nvPr/>
      </p:nvGrpSpPr>
      <p:grpSpPr>
        <a:xfrm>
          <a:off x="0" y="0"/>
          <a:ext cx="0" cy="0"/>
          <a:chOff x="0" y="0"/>
          <a:chExt cx="0" cy="0"/>
        </a:xfrm>
      </p:grpSpPr>
      <p:sp>
        <p:nvSpPr>
          <p:cNvPr id="11" name="燕尾形 10"/>
          <p:cNvSpPr/>
          <p:nvPr userDrawn="1"/>
        </p:nvSpPr>
        <p:spPr>
          <a:xfrm>
            <a:off x="11598655" y="478876"/>
            <a:ext cx="248668" cy="241576"/>
          </a:xfrm>
          <a:prstGeom prst="chevron">
            <a:avLst/>
          </a:prstGeom>
          <a:solidFill>
            <a:srgbClr val="C00000"/>
          </a:solidFill>
          <a:ln w="12700">
            <a:noFill/>
          </a:ln>
          <a:effectLst>
            <a:outerShdw blurRad="457200" dist="3048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70"/>
          </a:p>
        </p:txBody>
      </p:sp>
      <p:sp>
        <p:nvSpPr>
          <p:cNvPr id="12" name="燕尾形 11"/>
          <p:cNvSpPr/>
          <p:nvPr userDrawn="1"/>
        </p:nvSpPr>
        <p:spPr>
          <a:xfrm>
            <a:off x="12064907" y="478876"/>
            <a:ext cx="248668" cy="241576"/>
          </a:xfrm>
          <a:prstGeom prst="chevron">
            <a:avLst/>
          </a:prstGeom>
          <a:solidFill>
            <a:srgbClr val="C00000"/>
          </a:solidFill>
          <a:ln w="12700">
            <a:noFill/>
          </a:ln>
          <a:effectLst>
            <a:outerShdw blurRad="457200" dist="3048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70"/>
          </a:p>
        </p:txBody>
      </p:sp>
      <p:sp>
        <p:nvSpPr>
          <p:cNvPr id="13" name="燕尾形 12"/>
          <p:cNvSpPr/>
          <p:nvPr userDrawn="1"/>
        </p:nvSpPr>
        <p:spPr>
          <a:xfrm>
            <a:off x="12531160" y="478876"/>
            <a:ext cx="248668" cy="241576"/>
          </a:xfrm>
          <a:prstGeom prst="chevron">
            <a:avLst/>
          </a:prstGeom>
          <a:solidFill>
            <a:srgbClr val="C00000"/>
          </a:solidFill>
          <a:ln w="12700">
            <a:noFill/>
          </a:ln>
          <a:effectLst>
            <a:outerShdw blurRad="457200" dist="3048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70"/>
          </a:p>
        </p:txBody>
      </p:sp>
      <p:sp>
        <p:nvSpPr>
          <p:cNvPr id="14" name="燕尾形 13"/>
          <p:cNvSpPr/>
          <p:nvPr userDrawn="1"/>
        </p:nvSpPr>
        <p:spPr>
          <a:xfrm>
            <a:off x="12997411" y="478876"/>
            <a:ext cx="248668" cy="241576"/>
          </a:xfrm>
          <a:prstGeom prst="chevron">
            <a:avLst/>
          </a:prstGeom>
          <a:solidFill>
            <a:srgbClr val="C00000"/>
          </a:solidFill>
          <a:ln w="12700">
            <a:noFill/>
          </a:ln>
          <a:effectLst>
            <a:outerShdw blurRad="457200" dist="3048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70"/>
          </a:p>
        </p:txBody>
      </p:sp>
      <p:sp>
        <p:nvSpPr>
          <p:cNvPr id="15" name="燕尾形 14"/>
          <p:cNvSpPr/>
          <p:nvPr userDrawn="1"/>
        </p:nvSpPr>
        <p:spPr>
          <a:xfrm>
            <a:off x="13463664" y="478876"/>
            <a:ext cx="248668" cy="241576"/>
          </a:xfrm>
          <a:prstGeom prst="chevron">
            <a:avLst/>
          </a:prstGeom>
          <a:solidFill>
            <a:srgbClr val="C00000"/>
          </a:solidFill>
          <a:ln w="12700">
            <a:noFill/>
          </a:ln>
          <a:effectLst>
            <a:outerShdw blurRad="457200" dist="3048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70"/>
          </a:p>
        </p:txBody>
      </p:sp>
      <p:sp>
        <p:nvSpPr>
          <p:cNvPr id="20" name="标题 1"/>
          <p:cNvSpPr>
            <a:spLocks noGrp="1"/>
          </p:cNvSpPr>
          <p:nvPr>
            <p:ph type="title"/>
          </p:nvPr>
        </p:nvSpPr>
        <p:spPr>
          <a:xfrm>
            <a:off x="923793" y="504428"/>
            <a:ext cx="9000000" cy="576064"/>
          </a:xfrm>
        </p:spPr>
        <p:txBody>
          <a:bodyPr vert="horz" wrap="none" lIns="123444" tIns="61722" rIns="123444" bIns="61722" rtlCol="0" anchor="ctr">
            <a:noAutofit/>
          </a:bodyPr>
          <a:lstStyle>
            <a:lvl1pPr>
              <a:defRPr lang="zh-CN" altLang="en-US" sz="3200" spc="500" baseline="0">
                <a:solidFill>
                  <a:schemeClr val="tx1">
                    <a:lumMod val="65000"/>
                    <a:lumOff val="35000"/>
                  </a:schemeClr>
                </a:solidFill>
                <a:latin typeface="微软雅黑" panose="020B0503020204020204" pitchFamily="34" charset="-122"/>
                <a:ea typeface="微软雅黑" panose="020B0503020204020204" pitchFamily="34" charset="-122"/>
              </a:defRPr>
            </a:lvl1pPr>
          </a:lstStyle>
          <a:p>
            <a:pPr marL="0" lvl="0" algn="l"/>
            <a:r>
              <a:rPr lang="zh-CN" altLang="en-US" dirty="0"/>
              <a:t>单击此处编辑母版标题样式</a:t>
            </a:r>
            <a:endParaRPr lang="zh-CN" altLang="en-US" dirty="0"/>
          </a:p>
        </p:txBody>
      </p:sp>
      <p:sp>
        <p:nvSpPr>
          <p:cNvPr id="3" name="矩形 2"/>
          <p:cNvSpPr/>
          <p:nvPr userDrawn="1"/>
        </p:nvSpPr>
        <p:spPr>
          <a:xfrm>
            <a:off x="0" y="432420"/>
            <a:ext cx="488628" cy="720080"/>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userDrawn="1"/>
        </p:nvSpPr>
        <p:spPr>
          <a:xfrm>
            <a:off x="528711" y="432420"/>
            <a:ext cx="177500" cy="720080"/>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Times New Roman" panose="02020603050405020304" charset="0"/>
              <a:ea typeface="宋体" panose="02010600030101010101" pitchFamily="2" charset="-122"/>
            </a:endParaRPr>
          </a:p>
        </p:txBody>
      </p:sp>
      <p:sp>
        <p:nvSpPr>
          <p:cNvPr id="3" name="页脚占位符 2"/>
          <p:cNvSpPr>
            <a:spLocks noGrp="1"/>
          </p:cNvSpPr>
          <p:nvPr>
            <p:ph type="ftr" sz="quarter" idx="11"/>
          </p:nvPr>
        </p:nvSpPr>
        <p:spPr/>
        <p:txBody>
          <a:bodyPr/>
          <a:lstStyle/>
          <a:p>
            <a:pPr lvl="0"/>
            <a:endParaRPr lang="zh-CN" altLang="en-US" dirty="0">
              <a:latin typeface="Times New Roman" panose="02020603050405020304" charset="0"/>
              <a:ea typeface="宋体" panose="02010600030101010101" pitchFamily="2" charset="-122"/>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Times New Roman" panose="02020603050405020304" charset="0"/>
                <a:ea typeface="宋体" panose="02010600030101010101" pitchFamily="2" charset="-122"/>
              </a:rPr>
            </a:fld>
            <a:endParaRPr lang="zh-CN" altLang="en-US" dirty="0">
              <a:latin typeface="Times New Roman" panose="0202060305040502030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3074" name="Rectangle 2"/>
          <p:cNvSpPr>
            <a:spLocks noGrp="1" noChangeArrowheads="1"/>
          </p:cNvSpPr>
          <p:nvPr>
            <p:ph type="ctrTitle"/>
            <p:custDataLst>
              <p:tags r:id="rId2"/>
            </p:custDataLst>
          </p:nvPr>
        </p:nvSpPr>
        <p:spPr>
          <a:xfrm>
            <a:off x="4493299" y="4437414"/>
            <a:ext cx="5919437" cy="893763"/>
          </a:xfrm>
        </p:spPr>
        <p:txBody>
          <a:bodyPr/>
          <a:lstStyle>
            <a:lvl1pPr algn="l">
              <a:defRPr sz="3235" b="1" baseline="0">
                <a:solidFill>
                  <a:schemeClr val="bg1"/>
                </a:solidFill>
              </a:defRPr>
            </a:lvl1pPr>
          </a:lstStyle>
          <a:p>
            <a:pPr lvl="0"/>
            <a:r>
              <a:rPr lang="zh-CN" altLang="en-US" noProof="0" dirty="0"/>
              <a:t>单击此处编辑母版标题样式</a:t>
            </a:r>
            <a:endParaRPr lang="zh-CN" altLang="en-US" noProof="0" dirty="0"/>
          </a:p>
        </p:txBody>
      </p:sp>
      <p:sp>
        <p:nvSpPr>
          <p:cNvPr id="3075" name="Rectangle 3"/>
          <p:cNvSpPr>
            <a:spLocks noGrp="1" noChangeArrowheads="1"/>
          </p:cNvSpPr>
          <p:nvPr>
            <p:ph type="subTitle" idx="1"/>
            <p:custDataLst>
              <p:tags r:id="rId3"/>
            </p:custDataLst>
          </p:nvPr>
        </p:nvSpPr>
        <p:spPr>
          <a:xfrm>
            <a:off x="4490598" y="5402146"/>
            <a:ext cx="5924324" cy="530224"/>
          </a:xfrm>
        </p:spPr>
        <p:txBody>
          <a:bodyPr/>
          <a:lstStyle>
            <a:lvl1pPr marL="0" indent="0" algn="l">
              <a:buFontTx/>
              <a:buNone/>
              <a:defRPr baseline="0">
                <a:solidFill>
                  <a:schemeClr val="bg1"/>
                </a:solidFill>
              </a:defRPr>
            </a:lvl1pPr>
          </a:lstStyle>
          <a:p>
            <a:pPr lvl="0"/>
            <a:r>
              <a:rPr lang="zh-CN" altLang="en-US" noProof="0" dirty="0"/>
              <a:t>单击此处编辑母版副标题样式</a:t>
            </a:r>
            <a:endParaRPr lang="zh-CN" altLang="en-US" noProof="0" dirty="0"/>
          </a:p>
        </p:txBody>
      </p:sp>
      <p:sp>
        <p:nvSpPr>
          <p:cNvPr id="27" name="Rectangle 4"/>
          <p:cNvSpPr>
            <a:spLocks noGrp="1" noChangeArrowheads="1"/>
          </p:cNvSpPr>
          <p:nvPr>
            <p:ph type="dt" sz="half" idx="10"/>
            <p:custDataLst>
              <p:tags r:id="rId4"/>
            </p:custDataLst>
          </p:nvPr>
        </p:nvSpPr>
        <p:spPr/>
        <p:txBody>
          <a:bodyPr/>
          <a:lstStyle>
            <a:lvl1pPr>
              <a:defRPr baseline="0" smtClean="0"/>
            </a:lvl1pPr>
          </a:lstStyle>
          <a:p>
            <a:endParaRPr lang="en-US" altLang="zh-CN"/>
          </a:p>
        </p:txBody>
      </p:sp>
      <p:sp>
        <p:nvSpPr>
          <p:cNvPr id="28" name="Rectangle 5"/>
          <p:cNvSpPr>
            <a:spLocks noGrp="1" noChangeArrowheads="1"/>
          </p:cNvSpPr>
          <p:nvPr>
            <p:ph type="ftr" sz="quarter" idx="11"/>
            <p:custDataLst>
              <p:tags r:id="rId5"/>
            </p:custDataLst>
          </p:nvPr>
        </p:nvSpPr>
        <p:spPr/>
        <p:txBody>
          <a:bodyPr/>
          <a:lstStyle>
            <a:lvl1pPr>
              <a:defRPr baseline="0" smtClean="0"/>
            </a:lvl1pPr>
          </a:lstStyle>
          <a:p>
            <a:endParaRPr lang="en-US" altLang="zh-CN"/>
          </a:p>
        </p:txBody>
      </p:sp>
      <p:sp>
        <p:nvSpPr>
          <p:cNvPr id="29" name="Rectangle 6"/>
          <p:cNvSpPr>
            <a:spLocks noGrp="1" noChangeArrowheads="1"/>
          </p:cNvSpPr>
          <p:nvPr>
            <p:ph type="sldNum" sz="quarter" idx="12"/>
            <p:custDataLst>
              <p:tags r:id="rId6"/>
            </p:custDataLst>
          </p:nvPr>
        </p:nvSpPr>
        <p:spPr/>
        <p:txBody>
          <a:bodyPr/>
          <a:lstStyle>
            <a:lvl1pPr>
              <a:defRPr baseline="0" smtClean="0"/>
            </a:lvl1pPr>
          </a:lstStyle>
          <a:p>
            <a:fld id="{87E4BE33-EC1D-4BDB-8015-45DF6AF7B3DB}" type="slidenum">
              <a:rPr lang="en-US" altLang="zh-CN" smtClean="0"/>
            </a:fld>
            <a:endParaRPr lang="en-US" altLang="zh-CN"/>
          </a:p>
        </p:txBody>
      </p:sp>
      <p:pic>
        <p:nvPicPr>
          <p:cNvPr id="30" name="Picture 3" descr="D:\TDDOWNLOAD\win8风格图标\PNG\Communications\Blue\MB_0018_note1.png"/>
          <p:cNvPicPr>
            <a:picLocks noChangeAspect="1" noChangeArrowheads="1"/>
          </p:cNvPicPr>
          <p:nvPr>
            <p:custDataLst>
              <p:tags r:id="rId7"/>
            </p:custDataLst>
          </p:nvPr>
        </p:nvPicPr>
        <p:blipFill>
          <a:blip r:embed="rId8"/>
          <a:srcRect/>
          <a:stretch>
            <a:fillRect/>
          </a:stretch>
        </p:blipFill>
        <p:spPr bwMode="auto">
          <a:xfrm>
            <a:off x="8904438" y="2885173"/>
            <a:ext cx="920511" cy="920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6" descr="C:\Users\iamisis\Desktop\MetroStation_2.0_XiaZaiBa\metrostation_by_yankoa-d312tty\PNG\Others\Blue\MB_0001_pin.png"/>
          <p:cNvPicPr>
            <a:picLocks noChangeAspect="1" noChangeArrowheads="1"/>
          </p:cNvPicPr>
          <p:nvPr>
            <p:custDataLst>
              <p:tags r:id="rId9"/>
            </p:custDataLst>
          </p:nvPr>
        </p:nvPicPr>
        <p:blipFill>
          <a:blip r:embed="rId10"/>
          <a:srcRect/>
          <a:stretch>
            <a:fillRect/>
          </a:stretch>
        </p:blipFill>
        <p:spPr bwMode="auto">
          <a:xfrm>
            <a:off x="4257448" y="2864536"/>
            <a:ext cx="933207" cy="93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8" descr="C:\Users\iamisis\Desktop\MetroStation_2.0_XiaZaiBa\metrostation_by_yankoa-d312tty\PNG\Network\Blue\MB_0036_search.png"/>
          <p:cNvPicPr>
            <a:picLocks noChangeAspect="1" noChangeArrowheads="1"/>
          </p:cNvPicPr>
          <p:nvPr>
            <p:custDataLst>
              <p:tags r:id="rId11"/>
            </p:custDataLst>
          </p:nvPr>
        </p:nvPicPr>
        <p:blipFill>
          <a:blip r:embed="rId12"/>
          <a:srcRect/>
          <a:stretch>
            <a:fillRect/>
          </a:stretch>
        </p:blipFill>
        <p:spPr bwMode="auto">
          <a:xfrm>
            <a:off x="5190654" y="2885173"/>
            <a:ext cx="917336"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7" descr="C:\Users\iamisis\Desktop\MetroStation_2.0_XiaZaiBa\metrostation_by_yankoa-d312tty\PNG\Suites\Blue\MB_0029_programs.png"/>
          <p:cNvPicPr>
            <a:picLocks noChangeAspect="1" noChangeArrowheads="1"/>
          </p:cNvPicPr>
          <p:nvPr>
            <p:custDataLst>
              <p:tags r:id="rId13"/>
            </p:custDataLst>
          </p:nvPr>
        </p:nvPicPr>
        <p:blipFill>
          <a:blip r:embed="rId14"/>
          <a:srcRect/>
          <a:stretch>
            <a:fillRect/>
          </a:stretch>
        </p:blipFill>
        <p:spPr bwMode="auto">
          <a:xfrm>
            <a:off x="6107991" y="2864536"/>
            <a:ext cx="931620" cy="93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4" descr="C:\Users\iamisis\Desktop\MetroStation_2.0_XiaZaiBa\metrostation_by_yankoa-d312tty\PNG\Media\Blue\MB_0018_viewer.png"/>
          <p:cNvPicPr>
            <a:picLocks noChangeAspect="1" noChangeArrowheads="1"/>
          </p:cNvPicPr>
          <p:nvPr>
            <p:custDataLst>
              <p:tags r:id="rId15"/>
            </p:custDataLst>
          </p:nvPr>
        </p:nvPicPr>
        <p:blipFill>
          <a:blip r:embed="rId16"/>
          <a:srcRect/>
          <a:stretch>
            <a:fillRect/>
          </a:stretch>
        </p:blipFill>
        <p:spPr bwMode="auto">
          <a:xfrm>
            <a:off x="7039611" y="2864536"/>
            <a:ext cx="931620" cy="93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9" descr="C:\Users\iamisis\Desktop\MetroStation_2.0_XiaZaiBa\metrostation_by_yankoa-d312tty\PNG\Navigation\blue\MB_0014_world1.png"/>
          <p:cNvPicPr>
            <a:picLocks noChangeAspect="1" noChangeArrowheads="1"/>
          </p:cNvPicPr>
          <p:nvPr>
            <p:custDataLst>
              <p:tags r:id="rId17"/>
            </p:custDataLst>
          </p:nvPr>
        </p:nvPicPr>
        <p:blipFill>
          <a:blip r:embed="rId18"/>
          <a:srcRect/>
          <a:stretch>
            <a:fillRect/>
          </a:stretch>
        </p:blipFill>
        <p:spPr bwMode="auto">
          <a:xfrm>
            <a:off x="7971231" y="2875648"/>
            <a:ext cx="933207" cy="93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2" descr="PPECLOGO-eff-0-1"/>
          <p:cNvPicPr>
            <a:picLocks noChangeAspect="1" noChangeArrowheads="1"/>
          </p:cNvPicPr>
          <p:nvPr>
            <p:custDataLst>
              <p:tags r:id="rId19"/>
            </p:custDataLst>
          </p:nvPr>
        </p:nvPicPr>
        <p:blipFill>
          <a:blip r:embed="rId20"/>
          <a:srcRect/>
          <a:stretch>
            <a:fillRect/>
          </a:stretch>
        </p:blipFill>
        <p:spPr bwMode="auto">
          <a:xfrm>
            <a:off x="4849430" y="5422901"/>
            <a:ext cx="834808"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3" descr="PPECLOGO-eff-0-2"/>
          <p:cNvPicPr>
            <a:picLocks noChangeAspect="1" noChangeArrowheads="1"/>
          </p:cNvPicPr>
          <p:nvPr>
            <p:custDataLst>
              <p:tags r:id="rId21"/>
            </p:custDataLst>
          </p:nvPr>
        </p:nvPicPr>
        <p:blipFill>
          <a:blip r:embed="rId22"/>
          <a:srcRect/>
          <a:stretch>
            <a:fillRect/>
          </a:stretch>
        </p:blipFill>
        <p:spPr bwMode="auto">
          <a:xfrm>
            <a:off x="8312454" y="5397502"/>
            <a:ext cx="772912"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5" descr="PPECLOGO-eff-0-1"/>
          <p:cNvPicPr>
            <a:picLocks noChangeAspect="1" noChangeArrowheads="1"/>
          </p:cNvPicPr>
          <p:nvPr>
            <p:custDataLst>
              <p:tags r:id="rId23"/>
            </p:custDataLst>
          </p:nvPr>
        </p:nvPicPr>
        <p:blipFill>
          <a:blip r:embed="rId24"/>
          <a:srcRect/>
          <a:stretch>
            <a:fillRect/>
          </a:stretch>
        </p:blipFill>
        <p:spPr bwMode="auto">
          <a:xfrm>
            <a:off x="5103364" y="5980114"/>
            <a:ext cx="412643" cy="249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6" descr="PPECLOGO-eff-0-1"/>
          <p:cNvPicPr>
            <a:picLocks noChangeAspect="1" noChangeArrowheads="1"/>
          </p:cNvPicPr>
          <p:nvPr>
            <p:custDataLst>
              <p:tags r:id="rId25"/>
            </p:custDataLst>
          </p:nvPr>
        </p:nvPicPr>
        <p:blipFill>
          <a:blip r:embed="rId26"/>
          <a:srcRect/>
          <a:stretch>
            <a:fillRect/>
          </a:stretch>
        </p:blipFill>
        <p:spPr bwMode="auto">
          <a:xfrm>
            <a:off x="7391944" y="5434014"/>
            <a:ext cx="315831"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7" descr="PPECLOGO-eff-0-1"/>
          <p:cNvPicPr>
            <a:picLocks noChangeAspect="1" noChangeArrowheads="1"/>
          </p:cNvPicPr>
          <p:nvPr>
            <p:custDataLst>
              <p:tags r:id="rId27"/>
            </p:custDataLst>
          </p:nvPr>
        </p:nvPicPr>
        <p:blipFill>
          <a:blip r:embed="rId28"/>
          <a:srcRect/>
          <a:stretch>
            <a:fillRect/>
          </a:stretch>
        </p:blipFill>
        <p:spPr bwMode="auto">
          <a:xfrm>
            <a:off x="6023875" y="6021390"/>
            <a:ext cx="155535"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Picture 8" descr="PPECLOGO-eff-0-2"/>
          <p:cNvPicPr>
            <a:picLocks noChangeAspect="1" noChangeArrowheads="1"/>
          </p:cNvPicPr>
          <p:nvPr>
            <p:custDataLst>
              <p:tags r:id="rId29"/>
            </p:custDataLst>
          </p:nvPr>
        </p:nvPicPr>
        <p:blipFill>
          <a:blip r:embed="rId22"/>
          <a:srcRect/>
          <a:stretch>
            <a:fillRect/>
          </a:stretch>
        </p:blipFill>
        <p:spPr bwMode="auto">
          <a:xfrm>
            <a:off x="5741373" y="5226052"/>
            <a:ext cx="772912"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9" descr="PPECLOGO-eff-5-4"/>
          <p:cNvPicPr>
            <a:picLocks noChangeAspect="1" noChangeArrowheads="1"/>
          </p:cNvPicPr>
          <p:nvPr>
            <p:custDataLst>
              <p:tags r:id="rId30"/>
            </p:custDataLst>
          </p:nvPr>
        </p:nvPicPr>
        <p:blipFill>
          <a:blip r:embed="rId31"/>
          <a:srcRect/>
          <a:stretch>
            <a:fillRect/>
          </a:stretch>
        </p:blipFill>
        <p:spPr bwMode="auto">
          <a:xfrm>
            <a:off x="4154287" y="5624514"/>
            <a:ext cx="116333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10" descr="PPECLOGO-eff-5-2"/>
          <p:cNvPicPr>
            <a:picLocks noChangeAspect="1" noChangeArrowheads="1"/>
          </p:cNvPicPr>
          <p:nvPr>
            <p:custDataLst>
              <p:tags r:id="rId32"/>
            </p:custDataLst>
          </p:nvPr>
        </p:nvPicPr>
        <p:blipFill>
          <a:blip r:embed="rId33"/>
          <a:srcRect/>
          <a:stretch>
            <a:fillRect/>
          </a:stretch>
        </p:blipFill>
        <p:spPr bwMode="auto">
          <a:xfrm>
            <a:off x="5817554" y="5743577"/>
            <a:ext cx="1444249"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11" descr="PPECLOGO-eff-5-4"/>
          <p:cNvPicPr>
            <a:picLocks noChangeAspect="1" noChangeArrowheads="1"/>
          </p:cNvPicPr>
          <p:nvPr>
            <p:custDataLst>
              <p:tags r:id="rId34"/>
            </p:custDataLst>
          </p:nvPr>
        </p:nvPicPr>
        <p:blipFill>
          <a:blip r:embed="rId35"/>
          <a:srcRect/>
          <a:stretch>
            <a:fillRect/>
          </a:stretch>
        </p:blipFill>
        <p:spPr bwMode="auto">
          <a:xfrm>
            <a:off x="9369454" y="5321303"/>
            <a:ext cx="879247"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12" descr="PPECLOGO-eff-0-1"/>
          <p:cNvPicPr>
            <a:picLocks noChangeAspect="1" noChangeArrowheads="1"/>
          </p:cNvPicPr>
          <p:nvPr>
            <p:custDataLst>
              <p:tags r:id="rId36"/>
            </p:custDataLst>
          </p:nvPr>
        </p:nvPicPr>
        <p:blipFill>
          <a:blip r:embed="rId37"/>
          <a:srcRect/>
          <a:stretch>
            <a:fillRect/>
          </a:stretch>
        </p:blipFill>
        <p:spPr bwMode="auto">
          <a:xfrm>
            <a:off x="7839502" y="5888038"/>
            <a:ext cx="411056" cy="247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Picture 13" descr="PPECLOGO-eff-0-1"/>
          <p:cNvPicPr>
            <a:picLocks noChangeAspect="1" noChangeArrowheads="1"/>
          </p:cNvPicPr>
          <p:nvPr>
            <p:custDataLst>
              <p:tags r:id="rId38"/>
            </p:custDataLst>
          </p:nvPr>
        </p:nvPicPr>
        <p:blipFill>
          <a:blip r:embed="rId37"/>
          <a:srcRect/>
          <a:stretch>
            <a:fillRect/>
          </a:stretch>
        </p:blipFill>
        <p:spPr bwMode="auto">
          <a:xfrm>
            <a:off x="10445498" y="5094288"/>
            <a:ext cx="411056" cy="247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Picture 14" descr="PPECLOGO-eff2-1-2"/>
          <p:cNvPicPr>
            <a:picLocks noChangeAspect="1" noChangeArrowheads="1"/>
          </p:cNvPicPr>
          <p:nvPr>
            <p:custDataLst>
              <p:tags r:id="rId39"/>
            </p:custDataLst>
          </p:nvPr>
        </p:nvPicPr>
        <p:blipFill>
          <a:blip r:embed="rId40">
            <a:extLst>
              <a:ext uri="{28A0092B-C50C-407E-A947-70E740481C1C}">
                <a14:useLocalDpi xmlns:a14="http://schemas.microsoft.com/office/drawing/2010/main" val="0"/>
              </a:ext>
            </a:extLst>
          </a:blip>
          <a:srcRect/>
          <a:stretch>
            <a:fillRect/>
          </a:stretch>
        </p:blipFill>
        <p:spPr bwMode="auto">
          <a:xfrm>
            <a:off x="3225843" y="5383214"/>
            <a:ext cx="1336327"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Picture 15" descr="PPECLOGO-eff2-1-3"/>
          <p:cNvPicPr>
            <a:picLocks noChangeAspect="1" noChangeArrowheads="1"/>
          </p:cNvPicPr>
          <p:nvPr>
            <p:custDataLst>
              <p:tags r:id="rId41"/>
            </p:custDataLst>
          </p:nvPr>
        </p:nvPicPr>
        <p:blipFill>
          <a:blip r:embed="rId42"/>
          <a:srcRect/>
          <a:stretch>
            <a:fillRect/>
          </a:stretch>
        </p:blipFill>
        <p:spPr bwMode="auto">
          <a:xfrm>
            <a:off x="4722464" y="5334001"/>
            <a:ext cx="344399"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Picture 16" descr="PPECLOGO-eff2-1-4"/>
          <p:cNvPicPr>
            <a:picLocks noChangeAspect="1" noChangeArrowheads="1"/>
          </p:cNvPicPr>
          <p:nvPr>
            <p:custDataLst>
              <p:tags r:id="rId43"/>
            </p:custDataLst>
          </p:nvPr>
        </p:nvPicPr>
        <p:blipFill>
          <a:blip r:embed="rId44"/>
          <a:srcRect/>
          <a:stretch>
            <a:fillRect/>
          </a:stretch>
        </p:blipFill>
        <p:spPr bwMode="auto">
          <a:xfrm>
            <a:off x="8293409" y="5699127"/>
            <a:ext cx="55389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 name="Picture 17" descr="PPECLOGO-eff2-1-3"/>
          <p:cNvPicPr>
            <a:picLocks noChangeAspect="1" noChangeArrowheads="1"/>
          </p:cNvPicPr>
          <p:nvPr>
            <p:custDataLst>
              <p:tags r:id="rId45"/>
            </p:custDataLst>
          </p:nvPr>
        </p:nvPicPr>
        <p:blipFill>
          <a:blip r:embed="rId46"/>
          <a:srcRect/>
          <a:stretch>
            <a:fillRect/>
          </a:stretch>
        </p:blipFill>
        <p:spPr bwMode="auto">
          <a:xfrm>
            <a:off x="8858412" y="5437188"/>
            <a:ext cx="284089"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 name="Picture 18" descr="PPECLOGO-eff2-1-3"/>
          <p:cNvPicPr>
            <a:picLocks noChangeAspect="1" noChangeArrowheads="1"/>
          </p:cNvPicPr>
          <p:nvPr>
            <p:custDataLst>
              <p:tags r:id="rId47"/>
            </p:custDataLst>
          </p:nvPr>
        </p:nvPicPr>
        <p:blipFill>
          <a:blip r:embed="rId48"/>
          <a:srcRect/>
          <a:stretch>
            <a:fillRect/>
          </a:stretch>
        </p:blipFill>
        <p:spPr bwMode="auto">
          <a:xfrm>
            <a:off x="9258357" y="5775327"/>
            <a:ext cx="222192"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a:lstStyle>
            <a:lvl1pPr>
              <a:defRPr baseline="0">
                <a:solidFill>
                  <a:schemeClr val="accent1">
                    <a:lumMod val="75000"/>
                  </a:schemeClr>
                </a:solidFill>
              </a:defRPr>
            </a:lvl1pPr>
          </a:lstStyle>
          <a:p>
            <a:r>
              <a:rPr lang="zh-CN" altLang="en-US"/>
              <a:t>单击此处编辑母版标题样式</a:t>
            </a:r>
            <a:endParaRPr lang="zh-CN" altLang="en-US"/>
          </a:p>
        </p:txBody>
      </p:sp>
      <p:sp>
        <p:nvSpPr>
          <p:cNvPr id="3" name="内容占位符 2"/>
          <p:cNvSpPr>
            <a:spLocks noGrp="1"/>
          </p:cNvSpPr>
          <p:nvPr>
            <p:ph idx="1"/>
            <p:custDataLst>
              <p:tags r:id="rId3"/>
            </p:custDataLst>
          </p:nvPr>
        </p:nvSpPr>
        <p:spPr/>
        <p:txBody>
          <a:bodyPr/>
          <a:lstStyle>
            <a:lvl1pPr>
              <a:defRPr sz="2770" baseline="0">
                <a:solidFill>
                  <a:srgbClr val="000000"/>
                </a:solidFill>
              </a:defRPr>
            </a:lvl1pPr>
            <a:lvl2pPr>
              <a:defRPr sz="1735" baseline="0"/>
            </a:lvl2pPr>
          </a:lstStyle>
          <a:p>
            <a:pPr lvl="0"/>
            <a:r>
              <a:rPr lang="zh-CN" altLang="en-US" dirty="0"/>
              <a:t>单击此处编辑母版文本样式</a:t>
            </a:r>
            <a:endParaRPr lang="zh-CN" altLang="en-US" dirty="0"/>
          </a:p>
          <a:p>
            <a:pPr lvl="2"/>
            <a:r>
              <a:rPr lang="zh-CN" altLang="en-US" dirty="0"/>
              <a:t>第二级</a:t>
            </a:r>
            <a:endParaRPr lang="zh-CN" altLang="en-US" dirty="0"/>
          </a:p>
          <a:p>
            <a:pPr lvl="3"/>
            <a:r>
              <a:rPr lang="zh-CN" altLang="en-US" dirty="0"/>
              <a:t>第三级</a:t>
            </a:r>
            <a:endParaRPr lang="zh-CN" altLang="en-US" dirty="0"/>
          </a:p>
          <a:p>
            <a:pPr lvl="4"/>
            <a:r>
              <a:rPr lang="zh-CN" altLang="en-US" dirty="0"/>
              <a:t>第四级</a:t>
            </a:r>
            <a:endParaRPr lang="zh-CN" altLang="en-US" dirty="0"/>
          </a:p>
          <a:p>
            <a:pPr lvl="5"/>
            <a:r>
              <a:rPr lang="zh-CN" altLang="en-US" dirty="0"/>
              <a:t>第五级</a:t>
            </a:r>
            <a:endParaRPr lang="zh-CN" altLang="en-US" dirty="0"/>
          </a:p>
        </p:txBody>
      </p:sp>
      <p:sp>
        <p:nvSpPr>
          <p:cNvPr id="4" name="Rectangle 4"/>
          <p:cNvSpPr>
            <a:spLocks noGrp="1" noChangeArrowheads="1"/>
          </p:cNvSpPr>
          <p:nvPr>
            <p:ph type="dt" sz="half" idx="10"/>
            <p:custDataLst>
              <p:tags r:id="rId4"/>
            </p:custDataLst>
          </p:nvPr>
        </p:nvSpPr>
        <p:spPr/>
        <p:txBody>
          <a:bodyPr/>
          <a:lstStyle>
            <a:lvl1pPr>
              <a:defRPr baseline="0"/>
            </a:lvl1pPr>
          </a:lstStyle>
          <a:p>
            <a:fld id="{13D0CE79-49FB-443D-BEF8-6B709DE8FD0C}" type="datetimeFigureOut">
              <a:rPr lang="zh-CN" altLang="en-US" smtClean="0"/>
            </a:fld>
            <a:endParaRPr lang="zh-CN" altLang="en-US"/>
          </a:p>
        </p:txBody>
      </p:sp>
      <p:sp>
        <p:nvSpPr>
          <p:cNvPr id="5" name="Rectangle 5"/>
          <p:cNvSpPr>
            <a:spLocks noGrp="1" noChangeArrowheads="1"/>
          </p:cNvSpPr>
          <p:nvPr>
            <p:ph type="ftr" sz="quarter" idx="11"/>
            <p:custDataLst>
              <p:tags r:id="rId5"/>
            </p:custDataLst>
          </p:nvPr>
        </p:nvSpPr>
        <p:spPr/>
        <p:txBody>
          <a:bodyPr/>
          <a:lstStyle>
            <a:lvl1pPr>
              <a:defRPr baseline="0"/>
            </a:lvl1pPr>
          </a:lstStyle>
          <a:p>
            <a:endParaRPr lang="zh-CN" altLang="en-US" dirty="0"/>
          </a:p>
        </p:txBody>
      </p:sp>
      <p:sp>
        <p:nvSpPr>
          <p:cNvPr id="6" name="Rectangle 6"/>
          <p:cNvSpPr>
            <a:spLocks noGrp="1" noChangeArrowheads="1"/>
          </p:cNvSpPr>
          <p:nvPr>
            <p:ph type="sldNum" sz="quarter" idx="12"/>
            <p:custDataLst>
              <p:tags r:id="rId6"/>
            </p:custDataLst>
          </p:nvPr>
        </p:nvSpPr>
        <p:spPr/>
        <p:txBody>
          <a:bodyPr/>
          <a:lstStyle>
            <a:lvl1pPr>
              <a:defRPr baseline="0"/>
            </a:lvl1pPr>
          </a:lstStyle>
          <a:p>
            <a:fld id="{EF906490-237C-474C-BA2E-D98840BC1F8F}" type="slidenum">
              <a:rPr lang="zh-CN" altLang="en-US" smtClean="0"/>
            </a:fld>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8" name="MH_Title"/>
          <p:cNvSpPr>
            <a:spLocks noChangeArrowheads="1"/>
          </p:cNvSpPr>
          <p:nvPr>
            <p:custDataLst>
              <p:tags r:id="rId2"/>
            </p:custDataLst>
          </p:nvPr>
        </p:nvSpPr>
        <p:spPr bwMode="auto">
          <a:xfrm>
            <a:off x="4059856" y="3491036"/>
            <a:ext cx="5962684" cy="753867"/>
          </a:xfrm>
          <a:prstGeom prst="hexagon">
            <a:avLst>
              <a:gd name="adj" fmla="val 28232"/>
              <a:gd name="vf" fmla="val 115470"/>
            </a:avLst>
          </a:prstGeom>
          <a:solidFill>
            <a:schemeClr val="accent1"/>
          </a:solidFill>
          <a:ln w="57150" cmpd="sng">
            <a:solidFill>
              <a:srgbClr val="FFFFFF"/>
            </a:solidFill>
            <a:miter lim="800000"/>
          </a:ln>
        </p:spPr>
        <p:txBody>
          <a:bodyPr lIns="503869" tIns="0" rIns="0" bIns="35991" anchor="ctr">
            <a:normAutofit/>
          </a:bodyPr>
          <a:lstStyle>
            <a:lvl1pPr>
              <a:defRPr>
                <a:solidFill>
                  <a:schemeClr val="tx1"/>
                </a:solidFill>
                <a:latin typeface="Calibri" panose="020F0502020204030204" charset="0"/>
                <a:ea typeface="幼圆" panose="02010509060101010101" pitchFamily="49" charset="-122"/>
              </a:defRPr>
            </a:lvl1pPr>
            <a:lvl2pPr marL="742950" indent="-285750">
              <a:defRPr>
                <a:solidFill>
                  <a:schemeClr val="tx1"/>
                </a:solidFill>
                <a:latin typeface="Calibri" panose="020F0502020204030204" charset="0"/>
                <a:ea typeface="幼圆" panose="02010509060101010101" pitchFamily="49" charset="-122"/>
              </a:defRPr>
            </a:lvl2pPr>
            <a:lvl3pPr marL="1143000" indent="-228600">
              <a:defRPr>
                <a:solidFill>
                  <a:schemeClr val="tx1"/>
                </a:solidFill>
                <a:latin typeface="Calibri" panose="020F0502020204030204" charset="0"/>
                <a:ea typeface="幼圆" panose="02010509060101010101" pitchFamily="49" charset="-122"/>
              </a:defRPr>
            </a:lvl3pPr>
            <a:lvl4pPr marL="1600200" indent="-228600">
              <a:defRPr>
                <a:solidFill>
                  <a:schemeClr val="tx1"/>
                </a:solidFill>
                <a:latin typeface="Calibri" panose="020F0502020204030204" charset="0"/>
                <a:ea typeface="幼圆" panose="02010509060101010101" pitchFamily="49" charset="-122"/>
              </a:defRPr>
            </a:lvl4pPr>
            <a:lvl5pPr marL="2057400" indent="-228600">
              <a:defRPr>
                <a:solidFill>
                  <a:schemeClr val="tx1"/>
                </a:solidFill>
                <a:latin typeface="Calibri" panose="020F050202020403020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9pPr>
          </a:lstStyle>
          <a:p>
            <a:pPr algn="ctr"/>
            <a:endParaRPr lang="zh-CN" altLang="en-US" sz="2800" b="1" dirty="0">
              <a:solidFill>
                <a:srgbClr val="FFFFFF"/>
              </a:solidFill>
              <a:latin typeface="+mj-lt"/>
              <a:ea typeface="+mj-ea"/>
              <a:cs typeface="+mj-cs"/>
            </a:endParaRPr>
          </a:p>
        </p:txBody>
      </p:sp>
      <p:sp>
        <p:nvSpPr>
          <p:cNvPr id="3" name="文本占位符 2"/>
          <p:cNvSpPr>
            <a:spLocks noGrp="1"/>
          </p:cNvSpPr>
          <p:nvPr>
            <p:ph type="body" idx="1"/>
            <p:custDataLst>
              <p:tags r:id="rId3"/>
            </p:custDataLst>
          </p:nvPr>
        </p:nvSpPr>
        <p:spPr>
          <a:xfrm>
            <a:off x="5225844" y="4316426"/>
            <a:ext cx="5148102" cy="1485220"/>
          </a:xfrm>
        </p:spPr>
        <p:txBody>
          <a:bodyPr/>
          <a:lstStyle>
            <a:lvl1pPr marL="0" indent="0">
              <a:buNone/>
              <a:defRPr sz="2310"/>
            </a:lvl1pPr>
            <a:lvl2pPr marL="396240" indent="0">
              <a:buNone/>
              <a:defRPr sz="1735"/>
            </a:lvl2pPr>
            <a:lvl3pPr marL="792480" indent="0">
              <a:buNone/>
              <a:defRPr sz="1560"/>
            </a:lvl3pPr>
            <a:lvl4pPr marL="1187450" indent="0">
              <a:buNone/>
              <a:defRPr sz="1385"/>
            </a:lvl4pPr>
            <a:lvl5pPr marL="1583690" indent="0">
              <a:buNone/>
              <a:defRPr sz="1385"/>
            </a:lvl5pPr>
            <a:lvl6pPr marL="1979930" indent="0">
              <a:buNone/>
              <a:defRPr sz="1385"/>
            </a:lvl6pPr>
            <a:lvl7pPr marL="2375535" indent="0">
              <a:buNone/>
              <a:defRPr sz="1385"/>
            </a:lvl7pPr>
            <a:lvl8pPr marL="2771775" indent="0">
              <a:buNone/>
              <a:defRPr sz="1385"/>
            </a:lvl8pPr>
            <a:lvl9pPr marL="3168015" indent="0">
              <a:buNone/>
              <a:defRPr sz="1385"/>
            </a:lvl9pPr>
          </a:lstStyle>
          <a:p>
            <a:pPr lvl="0"/>
            <a:r>
              <a:rPr lang="zh-CN" altLang="en-US" dirty="0"/>
              <a:t>单击此处编辑母版文本样式</a:t>
            </a:r>
            <a:endParaRPr lang="zh-CN" altLang="en-US" dirty="0"/>
          </a:p>
        </p:txBody>
      </p:sp>
      <p:sp>
        <p:nvSpPr>
          <p:cNvPr id="5" name="日期占位符 3"/>
          <p:cNvSpPr>
            <a:spLocks noGrp="1"/>
          </p:cNvSpPr>
          <p:nvPr>
            <p:ph type="dt" sz="half" idx="10"/>
            <p:custDataLst>
              <p:tags r:id="rId4"/>
            </p:custDataLst>
          </p:nvPr>
        </p:nvSpPr>
        <p:spPr/>
        <p:txBody>
          <a:bodyPr/>
          <a:lstStyle>
            <a:lvl1pPr>
              <a:defRPr smtClean="0"/>
            </a:lvl1pPr>
          </a:lstStyle>
          <a:p>
            <a:fld id="{13D0CE79-49FB-443D-BEF8-6B709DE8FD0C}" type="datetimeFigureOut">
              <a:rPr lang="zh-CN" altLang="en-US" smtClean="0"/>
            </a:fld>
            <a:endParaRPr lang="zh-CN" altLang="en-US"/>
          </a:p>
        </p:txBody>
      </p:sp>
      <p:sp>
        <p:nvSpPr>
          <p:cNvPr id="6" name="页脚占位符 4"/>
          <p:cNvSpPr>
            <a:spLocks noGrp="1"/>
          </p:cNvSpPr>
          <p:nvPr>
            <p:ph type="ftr" sz="quarter" idx="11"/>
            <p:custDataLst>
              <p:tags r:id="rId5"/>
            </p:custDataLst>
          </p:nvPr>
        </p:nvSpPr>
        <p:spPr/>
        <p:txBody>
          <a:bodyPr/>
          <a:lstStyle>
            <a:lvl1pPr>
              <a:defRPr smtClean="0"/>
            </a:lvl1pPr>
          </a:lstStyle>
          <a:p>
            <a:endParaRPr lang="zh-CN" altLang="en-US"/>
          </a:p>
        </p:txBody>
      </p:sp>
      <p:sp>
        <p:nvSpPr>
          <p:cNvPr id="7" name="灯片编号占位符 5"/>
          <p:cNvSpPr>
            <a:spLocks noGrp="1"/>
          </p:cNvSpPr>
          <p:nvPr>
            <p:ph type="sldNum" sz="quarter" idx="12"/>
            <p:custDataLst>
              <p:tags r:id="rId6"/>
            </p:custDataLst>
          </p:nvPr>
        </p:nvSpPr>
        <p:spPr/>
        <p:txBody>
          <a:bodyPr/>
          <a:lstStyle>
            <a:lvl1pPr>
              <a:defRPr smtClean="0"/>
            </a:lvl1pPr>
          </a:lstStyle>
          <a:p>
            <a:fld id="{EF906490-237C-474C-BA2E-D98840BC1F8F}" type="slidenum">
              <a:rPr lang="zh-CN" altLang="en-US" smtClean="0"/>
            </a:fld>
            <a:endParaRPr lang="zh-CN" altLang="en-US"/>
          </a:p>
        </p:txBody>
      </p:sp>
      <p:sp>
        <p:nvSpPr>
          <p:cNvPr id="2" name="标题 1"/>
          <p:cNvSpPr>
            <a:spLocks noGrp="1"/>
          </p:cNvSpPr>
          <p:nvPr>
            <p:ph type="title" hasCustomPrompt="1"/>
            <p:custDataLst>
              <p:tags r:id="rId7"/>
            </p:custDataLst>
          </p:nvPr>
        </p:nvSpPr>
        <p:spPr>
          <a:xfrm>
            <a:off x="5225844" y="3491036"/>
            <a:ext cx="4583954" cy="738090"/>
          </a:xfrm>
        </p:spPr>
        <p:txBody>
          <a:bodyPr anchor="ctr" anchorCtr="0">
            <a:normAutofit/>
          </a:bodyPr>
          <a:lstStyle>
            <a:lvl1pPr>
              <a:defRPr sz="4620">
                <a:solidFill>
                  <a:schemeClr val="bg1"/>
                </a:solidFill>
              </a:defRPr>
            </a:lvl1pPr>
          </a:lstStyle>
          <a:p>
            <a:r>
              <a:rPr lang="zh-CN" altLang="en-US" dirty="0"/>
              <a:t>编辑标题</a:t>
            </a:r>
            <a:endParaRPr lang="zh-CN" altLang="en-US" dirty="0"/>
          </a:p>
        </p:txBody>
      </p:sp>
      <p:sp>
        <p:nvSpPr>
          <p:cNvPr id="9" name="MH_Number"/>
          <p:cNvSpPr/>
          <p:nvPr>
            <p:custDataLst>
              <p:tags r:id="rId8"/>
            </p:custDataLst>
          </p:nvPr>
        </p:nvSpPr>
        <p:spPr bwMode="auto">
          <a:xfrm>
            <a:off x="4187356" y="3476847"/>
            <a:ext cx="910988" cy="752279"/>
          </a:xfrm>
          <a:custGeom>
            <a:avLst/>
            <a:gdLst>
              <a:gd name="T0" fmla="*/ 227806 w 373220"/>
              <a:gd name="T1" fmla="*/ 0 h 323217"/>
              <a:gd name="T2" fmla="*/ 683419 w 373220"/>
              <a:gd name="T3" fmla="*/ 0 h 323217"/>
              <a:gd name="T4" fmla="*/ 911225 w 373220"/>
              <a:gd name="T5" fmla="*/ 376239 h 323217"/>
              <a:gd name="T6" fmla="*/ 683419 w 373220"/>
              <a:gd name="T7" fmla="*/ 752475 h 323217"/>
              <a:gd name="T8" fmla="*/ 227809 w 373220"/>
              <a:gd name="T9" fmla="*/ 752473 h 323217"/>
              <a:gd name="T10" fmla="*/ 0 w 373220"/>
              <a:gd name="T11" fmla="*/ 376236 h 323217"/>
              <a:gd name="T12" fmla="*/ 227806 w 373220"/>
              <a:gd name="T13" fmla="*/ 0 h 323217"/>
              <a:gd name="T14" fmla="*/ 0 60000 65536"/>
              <a:gd name="T15" fmla="*/ 0 60000 65536"/>
              <a:gd name="T16" fmla="*/ 0 60000 65536"/>
              <a:gd name="T17" fmla="*/ 0 60000 65536"/>
              <a:gd name="T18" fmla="*/ 0 60000 65536"/>
              <a:gd name="T19" fmla="*/ 0 60000 65536"/>
              <a:gd name="T20" fmla="*/ 0 60000 65536"/>
              <a:gd name="T21" fmla="*/ 0 w 373220"/>
              <a:gd name="T22" fmla="*/ 0 h 323217"/>
              <a:gd name="T23" fmla="*/ 373220 w 373220"/>
              <a:gd name="T24" fmla="*/ 323217 h 3232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220" h="323217">
                <a:moveTo>
                  <a:pt x="93305" y="0"/>
                </a:moveTo>
                <a:lnTo>
                  <a:pt x="279915" y="0"/>
                </a:lnTo>
                <a:lnTo>
                  <a:pt x="373220" y="161609"/>
                </a:lnTo>
                <a:lnTo>
                  <a:pt x="279915" y="323217"/>
                </a:lnTo>
                <a:lnTo>
                  <a:pt x="93306" y="323216"/>
                </a:lnTo>
                <a:lnTo>
                  <a:pt x="0" y="161608"/>
                </a:lnTo>
                <a:lnTo>
                  <a:pt x="93305" y="0"/>
                </a:lnTo>
                <a:close/>
              </a:path>
            </a:pathLst>
          </a:custGeom>
          <a:solidFill>
            <a:schemeClr val="accent1"/>
          </a:solidFill>
          <a:ln w="57150" cmpd="sng">
            <a:solidFill>
              <a:srgbClr val="FFFFFF"/>
            </a:solidFill>
            <a:miter lim="800000"/>
          </a:ln>
        </p:spPr>
        <p:txBody>
          <a:bodyPr lIns="0" tIns="0" rIns="179953" bIns="0" anchor="ctr">
            <a:normAutofit/>
          </a:bodyPr>
          <a:lstStyle>
            <a:lvl1pPr marL="142875">
              <a:defRPr>
                <a:solidFill>
                  <a:schemeClr val="tx1"/>
                </a:solidFill>
                <a:latin typeface="Calibri" panose="020F0502020204030204" charset="0"/>
                <a:ea typeface="幼圆" panose="02010509060101010101" pitchFamily="49" charset="-122"/>
              </a:defRPr>
            </a:lvl1pPr>
            <a:lvl2pPr marL="742950" indent="-285750">
              <a:defRPr>
                <a:solidFill>
                  <a:schemeClr val="tx1"/>
                </a:solidFill>
                <a:latin typeface="Calibri" panose="020F0502020204030204" charset="0"/>
                <a:ea typeface="幼圆" panose="02010509060101010101" pitchFamily="49" charset="-122"/>
              </a:defRPr>
            </a:lvl2pPr>
            <a:lvl3pPr marL="1143000" indent="-228600">
              <a:defRPr>
                <a:solidFill>
                  <a:schemeClr val="tx1"/>
                </a:solidFill>
                <a:latin typeface="Calibri" panose="020F0502020204030204" charset="0"/>
                <a:ea typeface="幼圆" panose="02010509060101010101" pitchFamily="49" charset="-122"/>
              </a:defRPr>
            </a:lvl3pPr>
            <a:lvl4pPr marL="1600200" indent="-228600">
              <a:defRPr>
                <a:solidFill>
                  <a:schemeClr val="tx1"/>
                </a:solidFill>
                <a:latin typeface="Calibri" panose="020F0502020204030204" charset="0"/>
                <a:ea typeface="幼圆" panose="02010509060101010101" pitchFamily="49" charset="-122"/>
              </a:defRPr>
            </a:lvl4pPr>
            <a:lvl5pPr marL="2057400" indent="-228600">
              <a:defRPr>
                <a:solidFill>
                  <a:schemeClr val="tx1"/>
                </a:solidFill>
                <a:latin typeface="Calibri" panose="020F050202020403020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9pPr>
          </a:lstStyle>
          <a:p>
            <a:pPr algn="ctr"/>
            <a:endParaRPr lang="zh-CN" altLang="en-US" sz="4000" b="1" i="1" dirty="0">
              <a:solidFill>
                <a:srgbClr val="FFFFFF"/>
              </a:solidFill>
              <a:latin typeface="+mn-lt"/>
              <a:ea typeface="+mn-ea"/>
            </a:endParaRPr>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a:lstStyle>
            <a:lvl1pPr>
              <a:defRPr>
                <a:latin typeface="Arial" panose="020B0604020202020204" pitchFamily="34" charset="0"/>
                <a:ea typeface="黑体" panose="02010600030101010101" charset="-122"/>
              </a:defRPr>
            </a:lvl1pPr>
          </a:lstStyle>
          <a:p>
            <a:r>
              <a:rPr lang="zh-CN" altLang="en-US"/>
              <a:t>单击此处编辑母版标题样式</a:t>
            </a:r>
            <a:endParaRPr lang="zh-CN" altLang="en-US"/>
          </a:p>
        </p:txBody>
      </p:sp>
      <p:sp>
        <p:nvSpPr>
          <p:cNvPr id="3" name="内容占位符 2"/>
          <p:cNvSpPr>
            <a:spLocks noGrp="1"/>
          </p:cNvSpPr>
          <p:nvPr>
            <p:ph sz="half" idx="1"/>
            <p:custDataLst>
              <p:tags r:id="rId3"/>
            </p:custDataLst>
          </p:nvPr>
        </p:nvSpPr>
        <p:spPr>
          <a:xfrm>
            <a:off x="2938183" y="1725613"/>
            <a:ext cx="3959324" cy="4914900"/>
          </a:xfrm>
        </p:spPr>
        <p:txBody>
          <a:bodyPr/>
          <a:lstStyle>
            <a:lvl1pPr>
              <a:defRPr sz="2770">
                <a:solidFill>
                  <a:srgbClr val="000000"/>
                </a:solidFill>
                <a:latin typeface="Arial" panose="020B0604020202020204" pitchFamily="34" charset="0"/>
                <a:ea typeface="黑体" panose="02010600030101010101" charset="-122"/>
              </a:defRPr>
            </a:lvl1pPr>
            <a:lvl2pPr>
              <a:defRPr sz="1560">
                <a:solidFill>
                  <a:srgbClr val="227577"/>
                </a:solidFill>
                <a:latin typeface="Arial" panose="020B0604020202020204" pitchFamily="34" charset="0"/>
                <a:ea typeface="黑体" panose="02010600030101010101" charset="-122"/>
              </a:defRPr>
            </a:lvl2pPr>
            <a:lvl3pPr>
              <a:defRPr sz="2310">
                <a:solidFill>
                  <a:srgbClr val="000000"/>
                </a:solidFill>
                <a:latin typeface="Arial" panose="020B0604020202020204" pitchFamily="34" charset="0"/>
                <a:ea typeface="黑体" panose="02010600030101010101" charset="-122"/>
              </a:defRPr>
            </a:lvl3pPr>
            <a:lvl4pPr>
              <a:defRPr sz="2080">
                <a:solidFill>
                  <a:srgbClr val="000000"/>
                </a:solidFill>
                <a:latin typeface="Arial" panose="020B0604020202020204" pitchFamily="34" charset="0"/>
                <a:ea typeface="黑体" panose="02010600030101010101" charset="-122"/>
              </a:defRPr>
            </a:lvl4pPr>
            <a:lvl5pPr>
              <a:defRPr sz="2080">
                <a:solidFill>
                  <a:srgbClr val="000000"/>
                </a:solidFill>
                <a:latin typeface="Arial" panose="020B0604020202020204" pitchFamily="34" charset="0"/>
                <a:ea typeface="黑体" panose="02010600030101010101" charset="-122"/>
              </a:defRPr>
            </a:lvl5pPr>
            <a:lvl6pPr>
              <a:defRPr sz="2080">
                <a:solidFill>
                  <a:srgbClr val="000000"/>
                </a:solidFill>
              </a:defRPr>
            </a:lvl6pPr>
          </a:lstStyle>
          <a:p>
            <a:pPr lvl="0"/>
            <a:r>
              <a:rPr lang="zh-CN" altLang="en-US" dirty="0"/>
              <a:t>单击此处编辑母版文本样式</a:t>
            </a:r>
            <a:endParaRPr lang="zh-CN" altLang="en-US" dirty="0"/>
          </a:p>
          <a:p>
            <a:pPr lvl="2"/>
            <a:r>
              <a:rPr lang="zh-CN" altLang="en-US" dirty="0"/>
              <a:t>第二级</a:t>
            </a:r>
            <a:endParaRPr lang="zh-CN" altLang="en-US" dirty="0"/>
          </a:p>
          <a:p>
            <a:pPr lvl="3"/>
            <a:r>
              <a:rPr lang="zh-CN" altLang="en-US" dirty="0"/>
              <a:t>第三级</a:t>
            </a:r>
            <a:endParaRPr lang="zh-CN" altLang="en-US" dirty="0"/>
          </a:p>
          <a:p>
            <a:pPr lvl="4"/>
            <a:r>
              <a:rPr lang="zh-CN" altLang="en-US" dirty="0"/>
              <a:t>第四级</a:t>
            </a:r>
            <a:endParaRPr lang="zh-CN" altLang="en-US" dirty="0"/>
          </a:p>
          <a:p>
            <a:pPr lvl="5"/>
            <a:r>
              <a:rPr lang="zh-CN" altLang="en-US" dirty="0"/>
              <a:t>第五级</a:t>
            </a:r>
            <a:endParaRPr lang="zh-CN" altLang="en-US" dirty="0"/>
          </a:p>
        </p:txBody>
      </p:sp>
      <p:sp>
        <p:nvSpPr>
          <p:cNvPr id="4" name="内容占位符 3"/>
          <p:cNvSpPr>
            <a:spLocks noGrp="1"/>
          </p:cNvSpPr>
          <p:nvPr>
            <p:ph sz="half" idx="2"/>
            <p:custDataLst>
              <p:tags r:id="rId4"/>
            </p:custDataLst>
          </p:nvPr>
        </p:nvSpPr>
        <p:spPr>
          <a:xfrm>
            <a:off x="7204944" y="1725613"/>
            <a:ext cx="3963077" cy="4914900"/>
          </a:xfrm>
        </p:spPr>
        <p:txBody>
          <a:bodyPr/>
          <a:lstStyle>
            <a:lvl1pPr>
              <a:defRPr sz="2770">
                <a:solidFill>
                  <a:srgbClr val="000000"/>
                </a:solidFill>
                <a:latin typeface="Arial" panose="020B0604020202020204" pitchFamily="34" charset="0"/>
                <a:ea typeface="黑体" panose="02010600030101010101" charset="-122"/>
              </a:defRPr>
            </a:lvl1pPr>
            <a:lvl2pPr>
              <a:defRPr sz="1560">
                <a:solidFill>
                  <a:srgbClr val="227577"/>
                </a:solidFill>
                <a:latin typeface="Arial" panose="020B0604020202020204" pitchFamily="34" charset="0"/>
                <a:ea typeface="黑体" panose="02010600030101010101" charset="-122"/>
              </a:defRPr>
            </a:lvl2pPr>
            <a:lvl3pPr>
              <a:defRPr sz="2310">
                <a:solidFill>
                  <a:srgbClr val="000000"/>
                </a:solidFill>
                <a:latin typeface="Arial" panose="020B0604020202020204" pitchFamily="34" charset="0"/>
                <a:ea typeface="黑体" panose="02010600030101010101" charset="-122"/>
              </a:defRPr>
            </a:lvl3pPr>
            <a:lvl4pPr>
              <a:defRPr sz="2080">
                <a:solidFill>
                  <a:srgbClr val="000000"/>
                </a:solidFill>
                <a:latin typeface="Arial" panose="020B0604020202020204" pitchFamily="34" charset="0"/>
                <a:ea typeface="黑体" panose="02010600030101010101" charset="-122"/>
              </a:defRPr>
            </a:lvl4pPr>
            <a:lvl5pPr>
              <a:defRPr sz="2080">
                <a:solidFill>
                  <a:srgbClr val="000000"/>
                </a:solidFill>
                <a:latin typeface="Arial" panose="020B0604020202020204" pitchFamily="34" charset="0"/>
                <a:ea typeface="黑体" panose="02010600030101010101" charset="-122"/>
              </a:defRPr>
            </a:lvl5pPr>
            <a:lvl6pPr>
              <a:defRPr sz="2080">
                <a:solidFill>
                  <a:srgbClr val="000000"/>
                </a:solidFill>
              </a:defRPr>
            </a:lvl6pPr>
          </a:lstStyle>
          <a:p>
            <a:pPr lvl="0"/>
            <a:r>
              <a:rPr lang="zh-CN" altLang="en-US" dirty="0"/>
              <a:t>单击此处编辑母版文本样式</a:t>
            </a:r>
            <a:endParaRPr lang="zh-CN" altLang="en-US" dirty="0"/>
          </a:p>
          <a:p>
            <a:pPr lvl="2"/>
            <a:r>
              <a:rPr lang="zh-CN" altLang="en-US" dirty="0"/>
              <a:t>第二级</a:t>
            </a:r>
            <a:endParaRPr lang="zh-CN" altLang="en-US" dirty="0"/>
          </a:p>
          <a:p>
            <a:pPr lvl="3"/>
            <a:r>
              <a:rPr lang="zh-CN" altLang="en-US" dirty="0"/>
              <a:t>第三级</a:t>
            </a:r>
            <a:endParaRPr lang="zh-CN" altLang="en-US" dirty="0"/>
          </a:p>
          <a:p>
            <a:pPr lvl="4"/>
            <a:r>
              <a:rPr lang="zh-CN" altLang="en-US" dirty="0"/>
              <a:t>第四级</a:t>
            </a:r>
            <a:endParaRPr lang="zh-CN" altLang="en-US" dirty="0"/>
          </a:p>
          <a:p>
            <a:pPr lvl="5"/>
            <a:r>
              <a:rPr lang="zh-CN" altLang="en-US" dirty="0"/>
              <a:t>第五级</a:t>
            </a:r>
            <a:endParaRPr lang="zh-CN" altLang="en-US" dirty="0"/>
          </a:p>
        </p:txBody>
      </p:sp>
      <p:sp>
        <p:nvSpPr>
          <p:cNvPr id="8" name="日期占位符 7"/>
          <p:cNvSpPr>
            <a:spLocks noGrp="1"/>
          </p:cNvSpPr>
          <p:nvPr>
            <p:ph type="dt" sz="half" idx="10"/>
            <p:custDataLst>
              <p:tags r:id="rId5"/>
            </p:custDataLst>
          </p:nvPr>
        </p:nvSpPr>
        <p:spPr/>
        <p:txBody>
          <a:bodyPr/>
          <a:lstStyle/>
          <a:p>
            <a:fld id="{13D0CE79-49FB-443D-BEF8-6B709DE8FD0C}" type="datetimeFigureOut">
              <a:rPr lang="zh-CN" altLang="en-US" smtClean="0"/>
            </a:fld>
            <a:endParaRPr lang="zh-CN" altLang="en-US"/>
          </a:p>
        </p:txBody>
      </p:sp>
      <p:sp>
        <p:nvSpPr>
          <p:cNvPr id="9" name="页脚占位符 8"/>
          <p:cNvSpPr>
            <a:spLocks noGrp="1"/>
          </p:cNvSpPr>
          <p:nvPr>
            <p:ph type="ftr" sz="quarter" idx="11"/>
            <p:custDataLst>
              <p:tags r:id="rId6"/>
            </p:custDataLst>
          </p:nvPr>
        </p:nvSpPr>
        <p:spPr/>
        <p:txBody>
          <a:bodyPr/>
          <a:lstStyle/>
          <a:p>
            <a:endParaRPr lang="zh-CN" altLang="en-US"/>
          </a:p>
        </p:txBody>
      </p:sp>
      <p:sp>
        <p:nvSpPr>
          <p:cNvPr id="10" name="灯片编号占位符 9"/>
          <p:cNvSpPr>
            <a:spLocks noGrp="1"/>
          </p:cNvSpPr>
          <p:nvPr>
            <p:ph type="sldNum" sz="quarter" idx="12"/>
            <p:custDataLst>
              <p:tags r:id="rId7"/>
            </p:custDataLst>
          </p:nvPr>
        </p:nvSpPr>
        <p:spPr/>
        <p:txBody>
          <a:bodyPr/>
          <a:lstStyle/>
          <a:p>
            <a:fld id="{EF906490-237C-474C-BA2E-D98840BC1F8F}"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4.xml"/><Relationship Id="rId8" Type="http://schemas.openxmlformats.org/officeDocument/2006/relationships/slideLayout" Target="../slideLayouts/slideLayout13.xml"/><Relationship Id="rId7" Type="http://schemas.openxmlformats.org/officeDocument/2006/relationships/slideLayout" Target="../slideLayouts/slideLayout12.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 Id="rId3" Type="http://schemas.openxmlformats.org/officeDocument/2006/relationships/slideLayout" Target="../slideLayouts/slideLayout8.xml"/><Relationship Id="rId27" Type="http://schemas.openxmlformats.org/officeDocument/2006/relationships/theme" Target="../theme/theme2.xml"/><Relationship Id="rId26" Type="http://schemas.openxmlformats.org/officeDocument/2006/relationships/tags" Target="../tags/tag173.xml"/><Relationship Id="rId25" Type="http://schemas.openxmlformats.org/officeDocument/2006/relationships/tags" Target="../tags/tag172.xml"/><Relationship Id="rId24" Type="http://schemas.openxmlformats.org/officeDocument/2006/relationships/tags" Target="../tags/tag171.xml"/><Relationship Id="rId23" Type="http://schemas.openxmlformats.org/officeDocument/2006/relationships/tags" Target="../tags/tag170.xml"/><Relationship Id="rId22" Type="http://schemas.openxmlformats.org/officeDocument/2006/relationships/tags" Target="../tags/tag169.xml"/><Relationship Id="rId21" Type="http://schemas.openxmlformats.org/officeDocument/2006/relationships/tags" Target="../tags/tag168.xml"/><Relationship Id="rId20" Type="http://schemas.openxmlformats.org/officeDocument/2006/relationships/tags" Target="../tags/tag167.xml"/><Relationship Id="rId2" Type="http://schemas.openxmlformats.org/officeDocument/2006/relationships/slideLayout" Target="../slideLayouts/slideLayout7.xml"/><Relationship Id="rId19" Type="http://schemas.openxmlformats.org/officeDocument/2006/relationships/tags" Target="../tags/tag166.xml"/><Relationship Id="rId18" Type="http://schemas.openxmlformats.org/officeDocument/2006/relationships/slideLayout" Target="../slideLayouts/slideLayout23.xml"/><Relationship Id="rId17" Type="http://schemas.openxmlformats.org/officeDocument/2006/relationships/slideLayout" Target="../slideLayouts/slideLayout22.xml"/><Relationship Id="rId16" Type="http://schemas.openxmlformats.org/officeDocument/2006/relationships/slideLayout" Target="../slideLayouts/slideLayout21.xml"/><Relationship Id="rId15" Type="http://schemas.openxmlformats.org/officeDocument/2006/relationships/slideLayout" Target="../slideLayouts/slideLayout20.xml"/><Relationship Id="rId14" Type="http://schemas.openxmlformats.org/officeDocument/2006/relationships/slideLayout" Target="../slideLayouts/slideLayout19.xml"/><Relationship Id="rId13" Type="http://schemas.openxmlformats.org/officeDocument/2006/relationships/slideLayout" Target="../slideLayouts/slideLayout18.xml"/><Relationship Id="rId12" Type="http://schemas.openxmlformats.org/officeDocument/2006/relationships/slideLayout" Target="../slideLayouts/slideLayout17.xml"/><Relationship Id="rId11" Type="http://schemas.openxmlformats.org/officeDocument/2006/relationships/slideLayout" Target="../slideLayouts/slideLayout16.xml"/><Relationship Id="rId10" Type="http://schemas.openxmlformats.org/officeDocument/2006/relationships/slideLayout" Target="../slideLayouts/slideLayout15.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00B0F0">
                <a:alpha val="56000"/>
              </a:srgbClr>
            </a:gs>
            <a:gs pos="83000">
              <a:schemeClr val="bg1">
                <a:lumMod val="95000"/>
                <a:alpha val="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704136" y="317233"/>
            <a:ext cx="12674442" cy="1320271"/>
          </a:xfrm>
          <a:prstGeom prst="rect">
            <a:avLst/>
          </a:prstGeom>
        </p:spPr>
        <p:txBody>
          <a:bodyPr vert="horz" lIns="123444" tIns="61722" rIns="123444" bIns="61722"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704136" y="1848380"/>
            <a:ext cx="12674442" cy="5227906"/>
          </a:xfrm>
          <a:prstGeom prst="rect">
            <a:avLst/>
          </a:prstGeom>
        </p:spPr>
        <p:txBody>
          <a:bodyPr vert="horz" lIns="123444" tIns="61722" rIns="123444" bIns="61722"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704136" y="7342174"/>
            <a:ext cx="3285967" cy="421753"/>
          </a:xfrm>
          <a:prstGeom prst="rect">
            <a:avLst/>
          </a:prstGeom>
        </p:spPr>
        <p:txBody>
          <a:bodyPr vert="horz" lIns="123444" tIns="61722" rIns="123444" bIns="61722" rtlCol="0" anchor="ctr"/>
          <a:lstStyle>
            <a:lvl1pPr algn="l">
              <a:defRPr sz="1645">
                <a:solidFill>
                  <a:schemeClr val="tx1">
                    <a:tint val="75000"/>
                  </a:schemeClr>
                </a:solidFill>
              </a:defRPr>
            </a:lvl1pPr>
          </a:lstStyle>
          <a:p>
            <a:fld id="{32ECB4F7-CDA6-4D6A-8231-574AF9D11862}" type="datetimeFigureOut">
              <a:rPr lang="zh-CN" altLang="en-US" smtClean="0"/>
            </a:fld>
            <a:endParaRPr lang="zh-CN" altLang="en-US"/>
          </a:p>
        </p:txBody>
      </p:sp>
      <p:sp>
        <p:nvSpPr>
          <p:cNvPr id="5" name="页脚占位符 4"/>
          <p:cNvSpPr>
            <a:spLocks noGrp="1"/>
          </p:cNvSpPr>
          <p:nvPr>
            <p:ph type="ftr" sz="quarter" idx="3"/>
          </p:nvPr>
        </p:nvSpPr>
        <p:spPr>
          <a:xfrm>
            <a:off x="4811595" y="7342174"/>
            <a:ext cx="4459525" cy="421753"/>
          </a:xfrm>
          <a:prstGeom prst="rect">
            <a:avLst/>
          </a:prstGeom>
        </p:spPr>
        <p:txBody>
          <a:bodyPr vert="horz" lIns="123444" tIns="61722" rIns="123444" bIns="61722" rtlCol="0" anchor="ctr"/>
          <a:lstStyle>
            <a:lvl1pPr algn="ctr">
              <a:defRPr sz="1645">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10092611" y="7342174"/>
            <a:ext cx="3285967" cy="421753"/>
          </a:xfrm>
          <a:prstGeom prst="rect">
            <a:avLst/>
          </a:prstGeom>
        </p:spPr>
        <p:txBody>
          <a:bodyPr vert="horz" lIns="123444" tIns="61722" rIns="123444" bIns="61722" rtlCol="0" anchor="ctr"/>
          <a:lstStyle>
            <a:lvl1pPr algn="r">
              <a:defRPr sz="1645">
                <a:solidFill>
                  <a:schemeClr val="tx1">
                    <a:tint val="75000"/>
                  </a:schemeClr>
                </a:solidFill>
              </a:defRPr>
            </a:lvl1pPr>
          </a:lstStyle>
          <a:p>
            <a:fld id="{8460C981-4EE3-450C-BD26-AA72518E114D}"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mc:AlternateContent xmlns:mc="http://schemas.openxmlformats.org/markup-compatibility/2006">
    <mc:Choice xmlns:p14="http://schemas.microsoft.com/office/powerpoint/2010/main" Requires="p14">
      <p:transition p14:dur="9"/>
    </mc:Choice>
    <mc:Fallback>
      <p:transition/>
    </mc:Fallback>
  </mc:AlternateContent>
  <p:timing>
    <p:tnLst>
      <p:par>
        <p:cTn id="1" dur="indefinite" restart="never" nodeType="tmRoot"/>
      </p:par>
    </p:tnLst>
  </p:timing>
  <p:txStyles>
    <p:titleStyle>
      <a:lvl1pPr algn="ctr" defTabSz="1270635" rtl="0" eaLnBrk="1" latinLnBrk="0" hangingPunct="1">
        <a:spcBef>
          <a:spcPct val="0"/>
        </a:spcBef>
        <a:buNone/>
        <a:defRPr sz="6075" kern="1200">
          <a:solidFill>
            <a:schemeClr val="tx1"/>
          </a:solidFill>
          <a:latin typeface="+mj-lt"/>
          <a:ea typeface="+mj-ea"/>
          <a:cs typeface="+mj-cs"/>
        </a:defRPr>
      </a:lvl1pPr>
    </p:titleStyle>
    <p:bodyStyle>
      <a:lvl1pPr marL="476250" indent="-476250" algn="l" defTabSz="1270635" rtl="0" eaLnBrk="1" latinLnBrk="0" hangingPunct="1">
        <a:spcBef>
          <a:spcPct val="20000"/>
        </a:spcBef>
        <a:buFont typeface="Arial" panose="020B0604020202020204" pitchFamily="34" charset="0"/>
        <a:buChar char="•"/>
        <a:defRPr sz="4425" kern="1200">
          <a:solidFill>
            <a:schemeClr val="tx1"/>
          </a:solidFill>
          <a:latin typeface="+mn-lt"/>
          <a:ea typeface="+mn-ea"/>
          <a:cs typeface="+mn-cs"/>
        </a:defRPr>
      </a:lvl1pPr>
      <a:lvl2pPr marL="1032510" indent="-396875" algn="l" defTabSz="1270635" rtl="0" eaLnBrk="1" latinLnBrk="0" hangingPunct="1">
        <a:spcBef>
          <a:spcPct val="20000"/>
        </a:spcBef>
        <a:buFont typeface="Arial" panose="020B0604020202020204" pitchFamily="34" charset="0"/>
        <a:buChar char="–"/>
        <a:defRPr sz="3910" kern="1200">
          <a:solidFill>
            <a:schemeClr val="tx1"/>
          </a:solidFill>
          <a:latin typeface="+mn-lt"/>
          <a:ea typeface="+mn-ea"/>
          <a:cs typeface="+mn-cs"/>
        </a:defRPr>
      </a:lvl2pPr>
      <a:lvl3pPr marL="1588135" indent="-317500" algn="l" defTabSz="1270635" rtl="0" eaLnBrk="1" latinLnBrk="0" hangingPunct="1">
        <a:spcBef>
          <a:spcPct val="20000"/>
        </a:spcBef>
        <a:buFont typeface="Arial" panose="020B0604020202020204" pitchFamily="34" charset="0"/>
        <a:buChar char="•"/>
        <a:defRPr sz="3295" kern="1200">
          <a:solidFill>
            <a:schemeClr val="tx1"/>
          </a:solidFill>
          <a:latin typeface="+mn-lt"/>
          <a:ea typeface="+mn-ea"/>
          <a:cs typeface="+mn-cs"/>
        </a:defRPr>
      </a:lvl3pPr>
      <a:lvl4pPr marL="2223770" indent="-317500" algn="l" defTabSz="1270635" rtl="0" eaLnBrk="1" latinLnBrk="0" hangingPunct="1">
        <a:spcBef>
          <a:spcPct val="20000"/>
        </a:spcBef>
        <a:buFont typeface="Arial" panose="020B0604020202020204" pitchFamily="34" charset="0"/>
        <a:buChar char="–"/>
        <a:defRPr sz="2780" kern="1200">
          <a:solidFill>
            <a:schemeClr val="tx1"/>
          </a:solidFill>
          <a:latin typeface="+mn-lt"/>
          <a:ea typeface="+mn-ea"/>
          <a:cs typeface="+mn-cs"/>
        </a:defRPr>
      </a:lvl4pPr>
      <a:lvl5pPr marL="2859405" indent="-317500" algn="l" defTabSz="1270635" rtl="0" eaLnBrk="1" latinLnBrk="0" hangingPunct="1">
        <a:spcBef>
          <a:spcPct val="20000"/>
        </a:spcBef>
        <a:buFont typeface="Arial" panose="020B0604020202020204" pitchFamily="34" charset="0"/>
        <a:buChar char="»"/>
        <a:defRPr sz="2780" kern="1200">
          <a:solidFill>
            <a:schemeClr val="tx1"/>
          </a:solidFill>
          <a:latin typeface="+mn-lt"/>
          <a:ea typeface="+mn-ea"/>
          <a:cs typeface="+mn-cs"/>
        </a:defRPr>
      </a:lvl5pPr>
      <a:lvl6pPr marL="3494405" indent="-317500" algn="l" defTabSz="1270635" rtl="0" eaLnBrk="1" latinLnBrk="0" hangingPunct="1">
        <a:spcBef>
          <a:spcPct val="20000"/>
        </a:spcBef>
        <a:buFont typeface="Arial" panose="020B0604020202020204" pitchFamily="34" charset="0"/>
        <a:buChar char="•"/>
        <a:defRPr sz="2780" kern="1200">
          <a:solidFill>
            <a:schemeClr val="tx1"/>
          </a:solidFill>
          <a:latin typeface="+mn-lt"/>
          <a:ea typeface="+mn-ea"/>
          <a:cs typeface="+mn-cs"/>
        </a:defRPr>
      </a:lvl6pPr>
      <a:lvl7pPr marL="4130040" indent="-317500" algn="l" defTabSz="1270635" rtl="0" eaLnBrk="1" latinLnBrk="0" hangingPunct="1">
        <a:spcBef>
          <a:spcPct val="20000"/>
        </a:spcBef>
        <a:buFont typeface="Arial" panose="020B0604020202020204" pitchFamily="34" charset="0"/>
        <a:buChar char="•"/>
        <a:defRPr sz="2780" kern="1200">
          <a:solidFill>
            <a:schemeClr val="tx1"/>
          </a:solidFill>
          <a:latin typeface="+mn-lt"/>
          <a:ea typeface="+mn-ea"/>
          <a:cs typeface="+mn-cs"/>
        </a:defRPr>
      </a:lvl7pPr>
      <a:lvl8pPr marL="4765040" indent="-317500" algn="l" defTabSz="1270635" rtl="0" eaLnBrk="1" latinLnBrk="0" hangingPunct="1">
        <a:spcBef>
          <a:spcPct val="20000"/>
        </a:spcBef>
        <a:buFont typeface="Arial" panose="020B0604020202020204" pitchFamily="34" charset="0"/>
        <a:buChar char="•"/>
        <a:defRPr sz="2780" kern="1200">
          <a:solidFill>
            <a:schemeClr val="tx1"/>
          </a:solidFill>
          <a:latin typeface="+mn-lt"/>
          <a:ea typeface="+mn-ea"/>
          <a:cs typeface="+mn-cs"/>
        </a:defRPr>
      </a:lvl8pPr>
      <a:lvl9pPr marL="5400675" indent="-317500" algn="l" defTabSz="1270635" rtl="0" eaLnBrk="1" latinLnBrk="0" hangingPunct="1">
        <a:spcBef>
          <a:spcPct val="20000"/>
        </a:spcBef>
        <a:buFont typeface="Arial" panose="020B0604020202020204" pitchFamily="34" charset="0"/>
        <a:buChar char="•"/>
        <a:defRPr sz="2780" kern="1200">
          <a:solidFill>
            <a:schemeClr val="tx1"/>
          </a:solidFill>
          <a:latin typeface="+mn-lt"/>
          <a:ea typeface="+mn-ea"/>
          <a:cs typeface="+mn-cs"/>
        </a:defRPr>
      </a:lvl9pPr>
    </p:bodyStyle>
    <p:otherStyle>
      <a:defPPr>
        <a:defRPr lang="zh-CN"/>
      </a:defPPr>
      <a:lvl1pPr marL="0" algn="l" defTabSz="1270635" rtl="0" eaLnBrk="1" latinLnBrk="0" hangingPunct="1">
        <a:defRPr sz="2470" kern="1200">
          <a:solidFill>
            <a:schemeClr val="tx1"/>
          </a:solidFill>
          <a:latin typeface="+mn-lt"/>
          <a:ea typeface="+mn-ea"/>
          <a:cs typeface="+mn-cs"/>
        </a:defRPr>
      </a:lvl1pPr>
      <a:lvl2pPr marL="635635" algn="l" defTabSz="1270635" rtl="0" eaLnBrk="1" latinLnBrk="0" hangingPunct="1">
        <a:defRPr sz="2470" kern="1200">
          <a:solidFill>
            <a:schemeClr val="tx1"/>
          </a:solidFill>
          <a:latin typeface="+mn-lt"/>
          <a:ea typeface="+mn-ea"/>
          <a:cs typeface="+mn-cs"/>
        </a:defRPr>
      </a:lvl2pPr>
      <a:lvl3pPr marL="1270635" algn="l" defTabSz="1270635" rtl="0" eaLnBrk="1" latinLnBrk="0" hangingPunct="1">
        <a:defRPr sz="2470" kern="1200">
          <a:solidFill>
            <a:schemeClr val="tx1"/>
          </a:solidFill>
          <a:latin typeface="+mn-lt"/>
          <a:ea typeface="+mn-ea"/>
          <a:cs typeface="+mn-cs"/>
        </a:defRPr>
      </a:lvl3pPr>
      <a:lvl4pPr marL="1906270" algn="l" defTabSz="1270635" rtl="0" eaLnBrk="1" latinLnBrk="0" hangingPunct="1">
        <a:defRPr sz="2470" kern="1200">
          <a:solidFill>
            <a:schemeClr val="tx1"/>
          </a:solidFill>
          <a:latin typeface="+mn-lt"/>
          <a:ea typeface="+mn-ea"/>
          <a:cs typeface="+mn-cs"/>
        </a:defRPr>
      </a:lvl4pPr>
      <a:lvl5pPr marL="2541270" algn="l" defTabSz="1270635" rtl="0" eaLnBrk="1" latinLnBrk="0" hangingPunct="1">
        <a:defRPr sz="2470" kern="1200">
          <a:solidFill>
            <a:schemeClr val="tx1"/>
          </a:solidFill>
          <a:latin typeface="+mn-lt"/>
          <a:ea typeface="+mn-ea"/>
          <a:cs typeface="+mn-cs"/>
        </a:defRPr>
      </a:lvl5pPr>
      <a:lvl6pPr marL="3176905" algn="l" defTabSz="1270635" rtl="0" eaLnBrk="1" latinLnBrk="0" hangingPunct="1">
        <a:defRPr sz="2470" kern="1200">
          <a:solidFill>
            <a:schemeClr val="tx1"/>
          </a:solidFill>
          <a:latin typeface="+mn-lt"/>
          <a:ea typeface="+mn-ea"/>
          <a:cs typeface="+mn-cs"/>
        </a:defRPr>
      </a:lvl6pPr>
      <a:lvl7pPr marL="3811905" algn="l" defTabSz="1270635" rtl="0" eaLnBrk="1" latinLnBrk="0" hangingPunct="1">
        <a:defRPr sz="2470" kern="1200">
          <a:solidFill>
            <a:schemeClr val="tx1"/>
          </a:solidFill>
          <a:latin typeface="+mn-lt"/>
          <a:ea typeface="+mn-ea"/>
          <a:cs typeface="+mn-cs"/>
        </a:defRPr>
      </a:lvl7pPr>
      <a:lvl8pPr marL="4447540" algn="l" defTabSz="1270635" rtl="0" eaLnBrk="1" latinLnBrk="0" hangingPunct="1">
        <a:defRPr sz="2470" kern="1200">
          <a:solidFill>
            <a:schemeClr val="tx1"/>
          </a:solidFill>
          <a:latin typeface="+mn-lt"/>
          <a:ea typeface="+mn-ea"/>
          <a:cs typeface="+mn-cs"/>
        </a:defRPr>
      </a:lvl8pPr>
      <a:lvl9pPr marL="5083175" algn="l" defTabSz="1270635" rtl="0" eaLnBrk="1" latinLnBrk="0" hangingPunct="1">
        <a:defRPr sz="247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00B0F0">
                <a:alpha val="56000"/>
              </a:srgbClr>
            </a:gs>
            <a:gs pos="83000">
              <a:schemeClr val="bg1">
                <a:lumMod val="95000"/>
                <a:alpha val="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custDataLst>
              <p:tags r:id="rId19"/>
            </p:custDataLst>
          </p:nvPr>
        </p:nvSpPr>
        <p:spPr bwMode="auto">
          <a:xfrm>
            <a:off x="2938183" y="684213"/>
            <a:ext cx="8229838" cy="684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p>
            <a:pPr lvl="0"/>
            <a:r>
              <a:rPr lang="zh-CN" altLang="en-US" dirty="0"/>
              <a:t>单击此处编辑母版标题样式</a:t>
            </a:r>
            <a:endParaRPr lang="zh-CN" altLang="en-US" dirty="0"/>
          </a:p>
        </p:txBody>
      </p:sp>
      <p:sp>
        <p:nvSpPr>
          <p:cNvPr id="1028" name="Rectangle 3"/>
          <p:cNvSpPr>
            <a:spLocks noGrp="1" noChangeArrowheads="1"/>
          </p:cNvSpPr>
          <p:nvPr>
            <p:ph type="body" idx="1"/>
            <p:custDataLst>
              <p:tags r:id="rId20"/>
            </p:custDataLst>
          </p:nvPr>
        </p:nvSpPr>
        <p:spPr bwMode="auto">
          <a:xfrm>
            <a:off x="2938183" y="1657351"/>
            <a:ext cx="8229838" cy="5072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2"/>
            <a:r>
              <a:rPr lang="zh-CN" altLang="en-US" dirty="0"/>
              <a:t>第二级</a:t>
            </a:r>
            <a:endParaRPr lang="zh-CN" altLang="en-US" dirty="0"/>
          </a:p>
          <a:p>
            <a:pPr lvl="3"/>
            <a:r>
              <a:rPr lang="zh-CN" altLang="en-US" dirty="0"/>
              <a:t>第三级</a:t>
            </a:r>
            <a:endParaRPr lang="zh-CN" altLang="en-US" dirty="0"/>
          </a:p>
          <a:p>
            <a:pPr lvl="4"/>
            <a:r>
              <a:rPr lang="zh-CN" altLang="en-US" dirty="0"/>
              <a:t>第四级</a:t>
            </a:r>
            <a:endParaRPr lang="zh-CN" altLang="en-US" dirty="0"/>
          </a:p>
          <a:p>
            <a:pPr lvl="5"/>
            <a:r>
              <a:rPr lang="zh-CN" altLang="en-US" dirty="0"/>
              <a:t>第五级</a:t>
            </a:r>
            <a:endParaRPr lang="zh-CN" altLang="en-US" dirty="0"/>
          </a:p>
        </p:txBody>
      </p:sp>
      <p:sp>
        <p:nvSpPr>
          <p:cNvPr id="2" name="Rectangle 4"/>
          <p:cNvSpPr>
            <a:spLocks noGrp="1" noChangeArrowheads="1"/>
          </p:cNvSpPr>
          <p:nvPr>
            <p:ph type="dt" sz="half" idx="2"/>
            <p:custDataLst>
              <p:tags r:id="rId21"/>
            </p:custDataLst>
          </p:nvPr>
        </p:nvSpPr>
        <p:spPr bwMode="auto">
          <a:xfrm>
            <a:off x="2926280" y="6919913"/>
            <a:ext cx="2134235" cy="422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615" baseline="0" smtClean="0">
                <a:solidFill>
                  <a:schemeClr val="bg1"/>
                </a:solidFill>
                <a:latin typeface="Arial" panose="020B0604020202020204" pitchFamily="34" charset="0"/>
                <a:ea typeface="黑体" panose="02010600030101010101" charset="-122"/>
              </a:defRPr>
            </a:lvl1pPr>
          </a:lstStyle>
          <a:p>
            <a:fld id="{13D0CE79-49FB-443D-BEF8-6B709DE8FD0C}" type="datetimeFigureOut">
              <a:rPr lang="zh-CN" altLang="en-US" smtClean="0"/>
            </a:fld>
            <a:endParaRPr lang="zh-CN" altLang="en-US"/>
          </a:p>
        </p:txBody>
      </p:sp>
      <p:sp>
        <p:nvSpPr>
          <p:cNvPr id="1029" name="Rectangle 5"/>
          <p:cNvSpPr>
            <a:spLocks noGrp="1" noChangeArrowheads="1"/>
          </p:cNvSpPr>
          <p:nvPr>
            <p:ph type="ftr" sz="quarter" idx="3"/>
            <p:custDataLst>
              <p:tags r:id="rId22"/>
            </p:custDataLst>
          </p:nvPr>
        </p:nvSpPr>
        <p:spPr bwMode="auto">
          <a:xfrm>
            <a:off x="5593776" y="6919913"/>
            <a:ext cx="2894846" cy="422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defRPr sz="1615" baseline="0" smtClean="0">
                <a:solidFill>
                  <a:schemeClr val="bg1"/>
                </a:solidFill>
                <a:latin typeface="Arial" panose="020B0604020202020204" pitchFamily="34" charset="0"/>
                <a:ea typeface="黑体" panose="02010600030101010101" charset="-122"/>
              </a:defRPr>
            </a:lvl1pPr>
          </a:lstStyle>
          <a:p>
            <a:endParaRPr lang="zh-CN" altLang="en-US"/>
          </a:p>
        </p:txBody>
      </p:sp>
      <p:sp>
        <p:nvSpPr>
          <p:cNvPr id="1030" name="Rectangle 6"/>
          <p:cNvSpPr>
            <a:spLocks noGrp="1" noChangeArrowheads="1"/>
          </p:cNvSpPr>
          <p:nvPr>
            <p:ph type="sldNum" sz="quarter" idx="4"/>
            <p:custDataLst>
              <p:tags r:id="rId23"/>
            </p:custDataLst>
          </p:nvPr>
        </p:nvSpPr>
        <p:spPr bwMode="auto">
          <a:xfrm>
            <a:off x="9021884" y="6919913"/>
            <a:ext cx="2134234" cy="422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615" baseline="0" smtClean="0">
                <a:solidFill>
                  <a:schemeClr val="bg1"/>
                </a:solidFill>
                <a:latin typeface="Arial" panose="020B0604020202020204" pitchFamily="34" charset="0"/>
                <a:ea typeface="黑体" panose="02010600030101010101" charset="-122"/>
              </a:defRPr>
            </a:lvl1pPr>
          </a:lstStyle>
          <a:p>
            <a:fld id="{EF906490-237C-474C-BA2E-D98840BC1F8F}" type="slidenum">
              <a:rPr lang="zh-CN" altLang="en-US" smtClean="0"/>
            </a:fld>
            <a:endParaRPr lang="zh-CN" altLang="en-US"/>
          </a:p>
        </p:txBody>
      </p:sp>
      <p:sp>
        <p:nvSpPr>
          <p:cNvPr id="10" name="直接连接符 10"/>
          <p:cNvSpPr>
            <a:spLocks noChangeShapeType="1"/>
          </p:cNvSpPr>
          <p:nvPr>
            <p:custDataLst>
              <p:tags r:id="rId24"/>
            </p:custDataLst>
          </p:nvPr>
        </p:nvSpPr>
        <p:spPr bwMode="auto">
          <a:xfrm flipH="1">
            <a:off x="2683456" y="1374304"/>
            <a:ext cx="3096405" cy="0"/>
          </a:xfrm>
          <a:prstGeom prst="line">
            <a:avLst/>
          </a:prstGeom>
          <a:noFill/>
          <a:ln w="9525">
            <a:solidFill>
              <a:srgbClr val="00B0F0"/>
            </a:solidFill>
            <a:round/>
          </a:ln>
          <a:extLst>
            <a:ext uri="{909E8E84-426E-40DD-AFC4-6F175D3DCCD1}">
              <a14:hiddenFill xmlns:a14="http://schemas.microsoft.com/office/drawing/2010/main">
                <a:noFill/>
              </a14:hiddenFill>
            </a:ext>
          </a:extLst>
        </p:spPr>
        <p:txBody>
          <a:bodyPr/>
          <a:lstStyle/>
          <a:p>
            <a:endParaRPr lang="zh-CN" altLang="en-US" sz="1800" baseline="0">
              <a:latin typeface="Arial" panose="020B0604020202020204" pitchFamily="34" charset="0"/>
              <a:ea typeface="黑体" panose="02010600030101010101" charset="-122"/>
            </a:endParaRPr>
          </a:p>
        </p:txBody>
      </p:sp>
      <p:sp>
        <p:nvSpPr>
          <p:cNvPr id="11" name="Rectangle 7"/>
          <p:cNvSpPr>
            <a:spLocks noChangeArrowheads="1"/>
          </p:cNvSpPr>
          <p:nvPr>
            <p:custDataLst>
              <p:tags r:id="rId25"/>
            </p:custDataLst>
          </p:nvPr>
        </p:nvSpPr>
        <p:spPr bwMode="auto">
          <a:xfrm>
            <a:off x="2469199" y="1336204"/>
            <a:ext cx="215844" cy="71437"/>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Font typeface="Arial" panose="020B0604020202020204" pitchFamily="34" charset="0"/>
              <a:buNone/>
            </a:pPr>
            <a:endParaRPr lang="zh-CN" altLang="zh-CN" sz="1800" baseline="0">
              <a:solidFill>
                <a:srgbClr val="000000"/>
              </a:solidFill>
              <a:latin typeface="Arial" panose="020B0604020202020204" pitchFamily="34" charset="0"/>
              <a:ea typeface="黑体" panose="02010600030101010101" charset="-122"/>
              <a:sym typeface="宋体" panose="02010600030101010101" pitchFamily="2" charset="-122"/>
            </a:endParaRPr>
          </a:p>
        </p:txBody>
      </p:sp>
      <p:sp>
        <p:nvSpPr>
          <p:cNvPr id="3" name="KSO_TEMPLATE" hidden="1"/>
          <p:cNvSpPr/>
          <p:nvPr userDrawn="1">
            <p:custDataLst>
              <p:tags r:id="rId26"/>
            </p:custDataLst>
          </p:nvPr>
        </p:nvSpPr>
        <p:spPr>
          <a:xfrm>
            <a:off x="2469198" y="531813"/>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 id="2147483667" r:id="rId13"/>
    <p:sldLayoutId id="2147483668" r:id="rId14"/>
    <p:sldLayoutId id="2147483669" r:id="rId15"/>
    <p:sldLayoutId id="2147483670" r:id="rId16"/>
    <p:sldLayoutId id="2147483671" r:id="rId17"/>
    <p:sldLayoutId id="2147483672" r:id="rId18"/>
  </p:sldLayoutIdLst>
  <mc:AlternateContent xmlns:mc="http://schemas.openxmlformats.org/markup-compatibility/2006">
    <mc:Choice xmlns:p14="http://schemas.microsoft.com/office/powerpoint/2010/main" Requires="p14">
      <p:transition p14:dur="9"/>
    </mc:Choice>
    <mc:Fallback>
      <p:transition/>
    </mc:Fallback>
  </mc:AlternateContent>
  <p:txStyles>
    <p:titleStyle>
      <a:lvl1pPr algn="l" rtl="0" eaLnBrk="1" fontAlgn="base" hangingPunct="1">
        <a:spcBef>
          <a:spcPct val="0"/>
        </a:spcBef>
        <a:spcAft>
          <a:spcPct val="0"/>
        </a:spcAft>
        <a:defRPr sz="3235" kern="1200" baseline="0">
          <a:solidFill>
            <a:schemeClr val="accent1"/>
          </a:solidFill>
          <a:latin typeface="Arial" panose="020B0604020202020204" pitchFamily="34" charset="0"/>
          <a:ea typeface="黑体" panose="02010600030101010101" charset="-122"/>
          <a:cs typeface="+mj-cs"/>
        </a:defRPr>
      </a:lvl1pPr>
      <a:lvl2pPr algn="l" rtl="0" eaLnBrk="1" fontAlgn="base" hangingPunct="1">
        <a:spcBef>
          <a:spcPct val="0"/>
        </a:spcBef>
        <a:spcAft>
          <a:spcPct val="0"/>
        </a:spcAft>
        <a:defRPr sz="1800">
          <a:solidFill>
            <a:schemeClr val="accent1"/>
          </a:solidFill>
          <a:latin typeface="Arial Black" panose="020B0A04020102020204" pitchFamily="34" charset="0"/>
          <a:ea typeface="微软雅黑" panose="020B0503020204020204" pitchFamily="34" charset="-122"/>
          <a:cs typeface="宋体" panose="02010600030101010101" pitchFamily="2" charset="-122"/>
        </a:defRPr>
      </a:lvl2pPr>
      <a:lvl3pPr algn="l" rtl="0" eaLnBrk="1" fontAlgn="base" hangingPunct="1">
        <a:spcBef>
          <a:spcPct val="0"/>
        </a:spcBef>
        <a:spcAft>
          <a:spcPct val="0"/>
        </a:spcAft>
        <a:defRPr sz="1800">
          <a:solidFill>
            <a:schemeClr val="accent1"/>
          </a:solidFill>
          <a:latin typeface="Arial Black" panose="020B0A04020102020204" pitchFamily="34" charset="0"/>
          <a:ea typeface="微软雅黑" panose="020B0503020204020204" pitchFamily="34" charset="-122"/>
          <a:cs typeface="宋体" panose="02010600030101010101" pitchFamily="2" charset="-122"/>
        </a:defRPr>
      </a:lvl3pPr>
      <a:lvl4pPr algn="l" rtl="0" eaLnBrk="1" fontAlgn="base" hangingPunct="1">
        <a:spcBef>
          <a:spcPct val="0"/>
        </a:spcBef>
        <a:spcAft>
          <a:spcPct val="0"/>
        </a:spcAft>
        <a:defRPr sz="1800">
          <a:solidFill>
            <a:schemeClr val="accent1"/>
          </a:solidFill>
          <a:latin typeface="Arial Black" panose="020B0A04020102020204" pitchFamily="34" charset="0"/>
          <a:ea typeface="微软雅黑" panose="020B0503020204020204" pitchFamily="34" charset="-122"/>
          <a:cs typeface="宋体" panose="02010600030101010101" pitchFamily="2" charset="-122"/>
        </a:defRPr>
      </a:lvl4pPr>
      <a:lvl5pPr algn="l" rtl="0" eaLnBrk="1" fontAlgn="base" hangingPunct="1">
        <a:spcBef>
          <a:spcPct val="0"/>
        </a:spcBef>
        <a:spcAft>
          <a:spcPct val="0"/>
        </a:spcAft>
        <a:defRPr sz="1800">
          <a:solidFill>
            <a:schemeClr val="accent1"/>
          </a:solidFill>
          <a:latin typeface="Arial Black" panose="020B0A04020102020204" pitchFamily="34" charset="0"/>
          <a:ea typeface="微软雅黑" panose="020B0503020204020204" pitchFamily="34" charset="-122"/>
          <a:cs typeface="宋体" panose="02010600030101010101" pitchFamily="2" charset="-122"/>
        </a:defRPr>
      </a:lvl5pPr>
      <a:lvl6pPr marL="342900" algn="l" rtl="0" eaLnBrk="1" fontAlgn="base" hangingPunct="1">
        <a:spcBef>
          <a:spcPct val="0"/>
        </a:spcBef>
        <a:spcAft>
          <a:spcPct val="0"/>
        </a:spcAft>
        <a:defRPr sz="1800">
          <a:solidFill>
            <a:schemeClr val="tx2"/>
          </a:solidFill>
          <a:latin typeface="Arial" panose="020B0604020202020204" pitchFamily="34" charset="0"/>
          <a:ea typeface="微软雅黑" panose="020B0503020204020204" pitchFamily="34" charset="-122"/>
          <a:cs typeface="宋体" panose="02010600030101010101" pitchFamily="2" charset="-122"/>
        </a:defRPr>
      </a:lvl6pPr>
      <a:lvl7pPr marL="685800" algn="l" rtl="0" eaLnBrk="1" fontAlgn="base" hangingPunct="1">
        <a:spcBef>
          <a:spcPct val="0"/>
        </a:spcBef>
        <a:spcAft>
          <a:spcPct val="0"/>
        </a:spcAft>
        <a:defRPr sz="1800">
          <a:solidFill>
            <a:schemeClr val="tx2"/>
          </a:solidFill>
          <a:latin typeface="Arial" panose="020B0604020202020204" pitchFamily="34" charset="0"/>
          <a:ea typeface="微软雅黑" panose="020B0503020204020204" pitchFamily="34" charset="-122"/>
          <a:cs typeface="宋体" panose="02010600030101010101" pitchFamily="2" charset="-122"/>
        </a:defRPr>
      </a:lvl7pPr>
      <a:lvl8pPr marL="1028065" algn="l" rtl="0" eaLnBrk="1" fontAlgn="base" hangingPunct="1">
        <a:spcBef>
          <a:spcPct val="0"/>
        </a:spcBef>
        <a:spcAft>
          <a:spcPct val="0"/>
        </a:spcAft>
        <a:defRPr sz="1800">
          <a:solidFill>
            <a:schemeClr val="tx2"/>
          </a:solidFill>
          <a:latin typeface="Arial" panose="020B0604020202020204" pitchFamily="34" charset="0"/>
          <a:ea typeface="微软雅黑" panose="020B0503020204020204" pitchFamily="34" charset="-122"/>
          <a:cs typeface="宋体" panose="02010600030101010101" pitchFamily="2" charset="-122"/>
        </a:defRPr>
      </a:lvl8pPr>
      <a:lvl9pPr marL="1370965" algn="l" rtl="0" eaLnBrk="1" fontAlgn="base" hangingPunct="1">
        <a:spcBef>
          <a:spcPct val="0"/>
        </a:spcBef>
        <a:spcAft>
          <a:spcPct val="0"/>
        </a:spcAft>
        <a:defRPr sz="1800">
          <a:solidFill>
            <a:schemeClr val="tx2"/>
          </a:solidFill>
          <a:latin typeface="Arial" panose="020B0604020202020204" pitchFamily="34" charset="0"/>
          <a:ea typeface="微软雅黑" panose="020B0503020204020204" pitchFamily="34" charset="-122"/>
          <a:cs typeface="宋体" panose="02010600030101010101" pitchFamily="2" charset="-122"/>
        </a:defRPr>
      </a:lvl9pPr>
    </p:titleStyle>
    <p:bodyStyle>
      <a:lvl1pPr marL="297180" indent="-297180" algn="l" rtl="0" eaLnBrk="1" fontAlgn="base" hangingPunct="1">
        <a:spcBef>
          <a:spcPts val="260"/>
        </a:spcBef>
        <a:spcAft>
          <a:spcPts val="225"/>
        </a:spcAft>
        <a:buChar char="•"/>
        <a:defRPr sz="2770" kern="1200" baseline="0">
          <a:solidFill>
            <a:srgbClr val="000000"/>
          </a:solidFill>
          <a:latin typeface="Arial" panose="020B0604020202020204" pitchFamily="34" charset="0"/>
          <a:ea typeface="黑体" panose="02010600030101010101" charset="-122"/>
          <a:cs typeface="+mn-cs"/>
        </a:defRPr>
      </a:lvl1pPr>
      <a:lvl2pPr marL="309245" indent="-247650" algn="l" rtl="0" eaLnBrk="1" fontAlgn="base" hangingPunct="1">
        <a:lnSpc>
          <a:spcPct val="130000"/>
        </a:lnSpc>
        <a:spcBef>
          <a:spcPct val="23000"/>
        </a:spcBef>
        <a:spcAft>
          <a:spcPct val="0"/>
        </a:spcAft>
        <a:buFont typeface="Arial" panose="020B0604020202020204" pitchFamily="34" charset="0"/>
        <a:buChar char=" "/>
        <a:defRPr sz="1560" kern="1200" baseline="0">
          <a:solidFill>
            <a:schemeClr val="tx1"/>
          </a:solidFill>
          <a:latin typeface="Arial" panose="020B0604020202020204" pitchFamily="34" charset="0"/>
          <a:ea typeface="黑体" panose="02010600030101010101" charset="-122"/>
          <a:cs typeface="+mn-cs"/>
        </a:defRPr>
      </a:lvl2pPr>
      <a:lvl3pPr marL="623570" indent="-198120" algn="l" rtl="0" eaLnBrk="1" fontAlgn="base" hangingPunct="1">
        <a:spcBef>
          <a:spcPts val="260"/>
        </a:spcBef>
        <a:spcAft>
          <a:spcPts val="225"/>
        </a:spcAft>
        <a:buChar char="•"/>
        <a:defRPr sz="2310" kern="1200">
          <a:solidFill>
            <a:schemeClr val="tx1"/>
          </a:solidFill>
          <a:latin typeface="+mn-lt"/>
          <a:ea typeface="+mn-ea"/>
          <a:cs typeface="+mn-cs"/>
        </a:defRPr>
      </a:lvl3pPr>
      <a:lvl4pPr marL="935990" indent="-198120" algn="l" rtl="0" eaLnBrk="1" fontAlgn="base" hangingPunct="1">
        <a:spcBef>
          <a:spcPts val="260"/>
        </a:spcBef>
        <a:spcAft>
          <a:spcPts val="225"/>
        </a:spcAft>
        <a:buChar char="–"/>
        <a:defRPr sz="2080" kern="1200">
          <a:solidFill>
            <a:schemeClr val="tx1"/>
          </a:solidFill>
          <a:latin typeface="+mn-lt"/>
          <a:ea typeface="+mn-ea"/>
          <a:cs typeface="+mn-cs"/>
        </a:defRPr>
      </a:lvl4pPr>
      <a:lvl5pPr marL="1247775" indent="-198120" algn="l" rtl="0" eaLnBrk="1" fontAlgn="base" hangingPunct="1">
        <a:spcBef>
          <a:spcPts val="260"/>
        </a:spcBef>
        <a:spcAft>
          <a:spcPts val="225"/>
        </a:spcAft>
        <a:buChar char="»"/>
        <a:defRPr sz="2080" kern="1200">
          <a:solidFill>
            <a:schemeClr val="tx1"/>
          </a:solidFill>
          <a:latin typeface="+mn-lt"/>
          <a:ea typeface="+mn-ea"/>
          <a:cs typeface="+mn-cs"/>
        </a:defRPr>
      </a:lvl5pPr>
      <a:lvl6pPr marL="1559560" indent="-198120" algn="l" defTabSz="791210" rtl="0" eaLnBrk="1" latinLnBrk="0" hangingPunct="1">
        <a:spcBef>
          <a:spcPts val="260"/>
        </a:spcBef>
        <a:spcAft>
          <a:spcPts val="225"/>
        </a:spcAft>
        <a:buFont typeface="Arial" panose="020B0604020202020204" pitchFamily="34" charset="0"/>
        <a:buChar char="•"/>
        <a:defRPr sz="2080" kern="1200">
          <a:solidFill>
            <a:schemeClr val="tx1"/>
          </a:solidFill>
          <a:latin typeface="+mn-lt"/>
          <a:ea typeface="+mn-ea"/>
          <a:cs typeface="+mn-cs"/>
        </a:defRPr>
      </a:lvl6pPr>
      <a:lvl7pPr marL="2573655" indent="-198120" algn="l" defTabSz="791210" rtl="0" eaLnBrk="1" latinLnBrk="0" hangingPunct="1">
        <a:lnSpc>
          <a:spcPct val="90000"/>
        </a:lnSpc>
        <a:spcBef>
          <a:spcPct val="87000"/>
        </a:spcBef>
        <a:buFont typeface="Arial" panose="020B0604020202020204" pitchFamily="34" charset="0"/>
        <a:buChar char="•"/>
        <a:defRPr sz="1560" kern="1200">
          <a:solidFill>
            <a:schemeClr val="tx1"/>
          </a:solidFill>
          <a:latin typeface="+mn-lt"/>
          <a:ea typeface="+mn-ea"/>
          <a:cs typeface="+mn-cs"/>
        </a:defRPr>
      </a:lvl7pPr>
      <a:lvl8pPr marL="2969895" indent="-198120" algn="l" defTabSz="791210" rtl="0" eaLnBrk="1" latinLnBrk="0" hangingPunct="1">
        <a:lnSpc>
          <a:spcPct val="90000"/>
        </a:lnSpc>
        <a:spcBef>
          <a:spcPct val="87000"/>
        </a:spcBef>
        <a:buFont typeface="Arial" panose="020B0604020202020204" pitchFamily="34" charset="0"/>
        <a:buChar char="•"/>
        <a:defRPr sz="1560" kern="1200">
          <a:solidFill>
            <a:schemeClr val="tx1"/>
          </a:solidFill>
          <a:latin typeface="+mn-lt"/>
          <a:ea typeface="+mn-ea"/>
          <a:cs typeface="+mn-cs"/>
        </a:defRPr>
      </a:lvl8pPr>
      <a:lvl9pPr marL="3366135" indent="-198120" algn="l" defTabSz="791210" rtl="0" eaLnBrk="1" latinLnBrk="0" hangingPunct="1">
        <a:lnSpc>
          <a:spcPct val="90000"/>
        </a:lnSpc>
        <a:spcBef>
          <a:spcPct val="87000"/>
        </a:spcBef>
        <a:buFont typeface="Arial" panose="020B0604020202020204" pitchFamily="34" charset="0"/>
        <a:buChar char="•"/>
        <a:defRPr sz="1560" kern="1200">
          <a:solidFill>
            <a:schemeClr val="tx1"/>
          </a:solidFill>
          <a:latin typeface="+mn-lt"/>
          <a:ea typeface="+mn-ea"/>
          <a:cs typeface="+mn-cs"/>
        </a:defRPr>
      </a:lvl9pPr>
    </p:bodyStyle>
    <p:otherStyle>
      <a:defPPr>
        <a:defRPr lang="zh-CN"/>
      </a:defPPr>
      <a:lvl1pPr marL="0" algn="l" defTabSz="791210" rtl="0" eaLnBrk="1" latinLnBrk="0" hangingPunct="1">
        <a:defRPr sz="1560" kern="1200">
          <a:solidFill>
            <a:schemeClr val="tx1"/>
          </a:solidFill>
          <a:latin typeface="+mn-lt"/>
          <a:ea typeface="+mn-ea"/>
          <a:cs typeface="+mn-cs"/>
        </a:defRPr>
      </a:lvl1pPr>
      <a:lvl2pPr marL="396240" algn="l" defTabSz="791210" rtl="0" eaLnBrk="1" latinLnBrk="0" hangingPunct="1">
        <a:defRPr sz="1560" kern="1200">
          <a:solidFill>
            <a:schemeClr val="tx1"/>
          </a:solidFill>
          <a:latin typeface="+mn-lt"/>
          <a:ea typeface="+mn-ea"/>
          <a:cs typeface="+mn-cs"/>
        </a:defRPr>
      </a:lvl2pPr>
      <a:lvl3pPr marL="792480" algn="l" defTabSz="791210" rtl="0" eaLnBrk="1" latinLnBrk="0" hangingPunct="1">
        <a:defRPr sz="1560" kern="1200">
          <a:solidFill>
            <a:schemeClr val="tx1"/>
          </a:solidFill>
          <a:latin typeface="+mn-lt"/>
          <a:ea typeface="+mn-ea"/>
          <a:cs typeface="+mn-cs"/>
        </a:defRPr>
      </a:lvl3pPr>
      <a:lvl4pPr marL="1187450" algn="l" defTabSz="791210" rtl="0" eaLnBrk="1" latinLnBrk="0" hangingPunct="1">
        <a:defRPr sz="1560" kern="1200">
          <a:solidFill>
            <a:schemeClr val="tx1"/>
          </a:solidFill>
          <a:latin typeface="+mn-lt"/>
          <a:ea typeface="+mn-ea"/>
          <a:cs typeface="+mn-cs"/>
        </a:defRPr>
      </a:lvl4pPr>
      <a:lvl5pPr marL="1583690" algn="l" defTabSz="791210" rtl="0" eaLnBrk="1" latinLnBrk="0" hangingPunct="1">
        <a:defRPr sz="1560" kern="1200">
          <a:solidFill>
            <a:schemeClr val="tx1"/>
          </a:solidFill>
          <a:latin typeface="+mn-lt"/>
          <a:ea typeface="+mn-ea"/>
          <a:cs typeface="+mn-cs"/>
        </a:defRPr>
      </a:lvl5pPr>
      <a:lvl6pPr marL="1979930" algn="l" defTabSz="791210" rtl="0" eaLnBrk="1" latinLnBrk="0" hangingPunct="1">
        <a:defRPr sz="1560" kern="1200">
          <a:solidFill>
            <a:schemeClr val="tx1"/>
          </a:solidFill>
          <a:latin typeface="+mn-lt"/>
          <a:ea typeface="+mn-ea"/>
          <a:cs typeface="+mn-cs"/>
        </a:defRPr>
      </a:lvl6pPr>
      <a:lvl7pPr marL="2375535" algn="l" defTabSz="791210" rtl="0" eaLnBrk="1" latinLnBrk="0" hangingPunct="1">
        <a:defRPr sz="1560" kern="1200">
          <a:solidFill>
            <a:schemeClr val="tx1"/>
          </a:solidFill>
          <a:latin typeface="+mn-lt"/>
          <a:ea typeface="+mn-ea"/>
          <a:cs typeface="+mn-cs"/>
        </a:defRPr>
      </a:lvl7pPr>
      <a:lvl8pPr marL="2771775" algn="l" defTabSz="791210" rtl="0" eaLnBrk="1" latinLnBrk="0" hangingPunct="1">
        <a:defRPr sz="1560" kern="1200">
          <a:solidFill>
            <a:schemeClr val="tx1"/>
          </a:solidFill>
          <a:latin typeface="+mn-lt"/>
          <a:ea typeface="+mn-ea"/>
          <a:cs typeface="+mn-cs"/>
        </a:defRPr>
      </a:lvl8pPr>
      <a:lvl9pPr marL="3168015" algn="l" defTabSz="791210" rtl="0" eaLnBrk="1" latinLnBrk="0" hangingPunct="1">
        <a:defRPr sz="1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tags" Target="../tags/tag182.xml"/><Relationship Id="rId8" Type="http://schemas.openxmlformats.org/officeDocument/2006/relationships/tags" Target="../tags/tag181.xml"/><Relationship Id="rId7" Type="http://schemas.openxmlformats.org/officeDocument/2006/relationships/tags" Target="../tags/tag180.xml"/><Relationship Id="rId6" Type="http://schemas.openxmlformats.org/officeDocument/2006/relationships/tags" Target="../tags/tag179.xml"/><Relationship Id="rId5" Type="http://schemas.openxmlformats.org/officeDocument/2006/relationships/tags" Target="../tags/tag178.xml"/><Relationship Id="rId4" Type="http://schemas.openxmlformats.org/officeDocument/2006/relationships/tags" Target="../tags/tag177.xml"/><Relationship Id="rId3" Type="http://schemas.openxmlformats.org/officeDocument/2006/relationships/tags" Target="../tags/tag176.xml"/><Relationship Id="rId27" Type="http://schemas.openxmlformats.org/officeDocument/2006/relationships/notesSlide" Target="../notesSlides/notesSlide1.xml"/><Relationship Id="rId26" Type="http://schemas.openxmlformats.org/officeDocument/2006/relationships/slideLayout" Target="../slideLayouts/slideLayout1.xml"/><Relationship Id="rId25" Type="http://schemas.openxmlformats.org/officeDocument/2006/relationships/tags" Target="../tags/tag198.xml"/><Relationship Id="rId24" Type="http://schemas.openxmlformats.org/officeDocument/2006/relationships/tags" Target="../tags/tag197.xml"/><Relationship Id="rId23" Type="http://schemas.openxmlformats.org/officeDocument/2006/relationships/tags" Target="../tags/tag196.xml"/><Relationship Id="rId22" Type="http://schemas.openxmlformats.org/officeDocument/2006/relationships/tags" Target="../tags/tag195.xml"/><Relationship Id="rId21" Type="http://schemas.openxmlformats.org/officeDocument/2006/relationships/tags" Target="../tags/tag194.xml"/><Relationship Id="rId20" Type="http://schemas.openxmlformats.org/officeDocument/2006/relationships/tags" Target="../tags/tag193.xml"/><Relationship Id="rId2" Type="http://schemas.openxmlformats.org/officeDocument/2006/relationships/tags" Target="../tags/tag175.xml"/><Relationship Id="rId19" Type="http://schemas.openxmlformats.org/officeDocument/2006/relationships/tags" Target="../tags/tag192.xml"/><Relationship Id="rId18" Type="http://schemas.openxmlformats.org/officeDocument/2006/relationships/tags" Target="../tags/tag191.xml"/><Relationship Id="rId17" Type="http://schemas.openxmlformats.org/officeDocument/2006/relationships/tags" Target="../tags/tag190.xml"/><Relationship Id="rId16" Type="http://schemas.openxmlformats.org/officeDocument/2006/relationships/tags" Target="../tags/tag189.xml"/><Relationship Id="rId15" Type="http://schemas.openxmlformats.org/officeDocument/2006/relationships/tags" Target="../tags/tag188.xml"/><Relationship Id="rId14" Type="http://schemas.openxmlformats.org/officeDocument/2006/relationships/tags" Target="../tags/tag187.xml"/><Relationship Id="rId13" Type="http://schemas.openxmlformats.org/officeDocument/2006/relationships/tags" Target="../tags/tag186.xml"/><Relationship Id="rId12" Type="http://schemas.openxmlformats.org/officeDocument/2006/relationships/tags" Target="../tags/tag185.xml"/><Relationship Id="rId11" Type="http://schemas.openxmlformats.org/officeDocument/2006/relationships/tags" Target="../tags/tag184.xml"/><Relationship Id="rId10" Type="http://schemas.openxmlformats.org/officeDocument/2006/relationships/tags" Target="../tags/tag183.xml"/><Relationship Id="rId1" Type="http://schemas.openxmlformats.org/officeDocument/2006/relationships/tags" Target="../tags/tag174.xml"/></Relationships>
</file>

<file path=ppt/slides/_rels/slide10.xml.rels><?xml version="1.0" encoding="UTF-8" standalone="yes"?>
<Relationships xmlns="http://schemas.openxmlformats.org/package/2006/relationships"><Relationship Id="rId9" Type="http://schemas.openxmlformats.org/officeDocument/2006/relationships/notesSlide" Target="../notesSlides/notesSlide10.xml"/><Relationship Id="rId8" Type="http://schemas.openxmlformats.org/officeDocument/2006/relationships/slideLayout" Target="../slideLayouts/slideLayout3.xml"/><Relationship Id="rId7" Type="http://schemas.openxmlformats.org/officeDocument/2006/relationships/tags" Target="../tags/tag28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tags" Target="../tags/tag286.xml"/></Relationships>
</file>

<file path=ppt/slides/_rels/slide11.xml.rels><?xml version="1.0" encoding="UTF-8" standalone="yes"?>
<Relationships xmlns="http://schemas.openxmlformats.org/package/2006/relationships"><Relationship Id="rId9" Type="http://schemas.openxmlformats.org/officeDocument/2006/relationships/tags" Target="../tags/tag296.xml"/><Relationship Id="rId8" Type="http://schemas.openxmlformats.org/officeDocument/2006/relationships/tags" Target="../tags/tag295.xml"/><Relationship Id="rId7" Type="http://schemas.openxmlformats.org/officeDocument/2006/relationships/tags" Target="../tags/tag294.xml"/><Relationship Id="rId6" Type="http://schemas.openxmlformats.org/officeDocument/2006/relationships/tags" Target="../tags/tag293.xml"/><Relationship Id="rId5" Type="http://schemas.openxmlformats.org/officeDocument/2006/relationships/tags" Target="../tags/tag292.xml"/><Relationship Id="rId4" Type="http://schemas.openxmlformats.org/officeDocument/2006/relationships/tags" Target="../tags/tag291.xml"/><Relationship Id="rId3" Type="http://schemas.openxmlformats.org/officeDocument/2006/relationships/tags" Target="../tags/tag290.xml"/><Relationship Id="rId25" Type="http://schemas.openxmlformats.org/officeDocument/2006/relationships/notesSlide" Target="../notesSlides/notesSlide11.xml"/><Relationship Id="rId24" Type="http://schemas.openxmlformats.org/officeDocument/2006/relationships/slideLayout" Target="../slideLayouts/slideLayout2.xml"/><Relationship Id="rId23" Type="http://schemas.openxmlformats.org/officeDocument/2006/relationships/tags" Target="../tags/tag310.xml"/><Relationship Id="rId22" Type="http://schemas.openxmlformats.org/officeDocument/2006/relationships/tags" Target="../tags/tag309.xml"/><Relationship Id="rId21" Type="http://schemas.openxmlformats.org/officeDocument/2006/relationships/tags" Target="../tags/tag308.xml"/><Relationship Id="rId20" Type="http://schemas.openxmlformats.org/officeDocument/2006/relationships/tags" Target="../tags/tag307.xml"/><Relationship Id="rId2" Type="http://schemas.openxmlformats.org/officeDocument/2006/relationships/tags" Target="../tags/tag289.xml"/><Relationship Id="rId19" Type="http://schemas.openxmlformats.org/officeDocument/2006/relationships/tags" Target="../tags/tag306.xml"/><Relationship Id="rId18" Type="http://schemas.openxmlformats.org/officeDocument/2006/relationships/tags" Target="../tags/tag305.xml"/><Relationship Id="rId17" Type="http://schemas.openxmlformats.org/officeDocument/2006/relationships/tags" Target="../tags/tag304.xml"/><Relationship Id="rId16" Type="http://schemas.openxmlformats.org/officeDocument/2006/relationships/tags" Target="../tags/tag303.xml"/><Relationship Id="rId15" Type="http://schemas.openxmlformats.org/officeDocument/2006/relationships/tags" Target="../tags/tag302.xml"/><Relationship Id="rId14" Type="http://schemas.openxmlformats.org/officeDocument/2006/relationships/tags" Target="../tags/tag301.xml"/><Relationship Id="rId13" Type="http://schemas.openxmlformats.org/officeDocument/2006/relationships/tags" Target="../tags/tag300.xml"/><Relationship Id="rId12" Type="http://schemas.openxmlformats.org/officeDocument/2006/relationships/tags" Target="../tags/tag299.xml"/><Relationship Id="rId11" Type="http://schemas.openxmlformats.org/officeDocument/2006/relationships/tags" Target="../tags/tag298.xml"/><Relationship Id="rId10" Type="http://schemas.openxmlformats.org/officeDocument/2006/relationships/tags" Target="../tags/tag297.xml"/><Relationship Id="rId1" Type="http://schemas.openxmlformats.org/officeDocument/2006/relationships/tags" Target="../tags/tag288.xml"/></Relationships>
</file>

<file path=ppt/slides/_rels/slide12.xml.rels><?xml version="1.0" encoding="UTF-8" standalone="yes"?>
<Relationships xmlns="http://schemas.openxmlformats.org/package/2006/relationships"><Relationship Id="rId5" Type="http://schemas.openxmlformats.org/officeDocument/2006/relationships/notesSlide" Target="../notesSlides/notesSlide12.xml"/><Relationship Id="rId4" Type="http://schemas.openxmlformats.org/officeDocument/2006/relationships/slideLayout" Target="../slideLayouts/slideLayout3.xml"/><Relationship Id="rId3" Type="http://schemas.openxmlformats.org/officeDocument/2006/relationships/tags" Target="../tags/tag313.xml"/><Relationship Id="rId2" Type="http://schemas.openxmlformats.org/officeDocument/2006/relationships/tags" Target="../tags/tag312.xml"/><Relationship Id="rId1" Type="http://schemas.openxmlformats.org/officeDocument/2006/relationships/tags" Target="../tags/tag311.xml"/></Relationships>
</file>

<file path=ppt/slides/_rels/slide13.xml.rels><?xml version="1.0" encoding="UTF-8" standalone="yes"?>
<Relationships xmlns="http://schemas.openxmlformats.org/package/2006/relationships"><Relationship Id="rId9" Type="http://schemas.openxmlformats.org/officeDocument/2006/relationships/slideLayout" Target="../slideLayouts/slideLayout3.xml"/><Relationship Id="rId8" Type="http://schemas.openxmlformats.org/officeDocument/2006/relationships/tags" Target="../tags/tag316.xml"/><Relationship Id="rId7" Type="http://schemas.microsoft.com/office/2007/relationships/diagramDrawing" Target="../diagrams/drawing5.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 Id="rId3" Type="http://schemas.openxmlformats.org/officeDocument/2006/relationships/diagramData" Target="../diagrams/data5.xml"/><Relationship Id="rId2" Type="http://schemas.openxmlformats.org/officeDocument/2006/relationships/tags" Target="../tags/tag315.xml"/><Relationship Id="rId10" Type="http://schemas.openxmlformats.org/officeDocument/2006/relationships/notesSlide" Target="../notesSlides/notesSlide13.xml"/><Relationship Id="rId1" Type="http://schemas.openxmlformats.org/officeDocument/2006/relationships/tags" Target="../tags/tag314.xml"/></Relationships>
</file>

<file path=ppt/slides/_rels/slide14.xml.rels><?xml version="1.0" encoding="UTF-8" standalone="yes"?>
<Relationships xmlns="http://schemas.openxmlformats.org/package/2006/relationships"><Relationship Id="rId9" Type="http://schemas.openxmlformats.org/officeDocument/2006/relationships/slideLayout" Target="../slideLayouts/slideLayout3.xml"/><Relationship Id="rId8" Type="http://schemas.openxmlformats.org/officeDocument/2006/relationships/tags" Target="../tags/tag319.xml"/><Relationship Id="rId7" Type="http://schemas.microsoft.com/office/2007/relationships/diagramDrawing" Target="../diagrams/drawing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 Id="rId3" Type="http://schemas.openxmlformats.org/officeDocument/2006/relationships/diagramData" Target="../diagrams/data6.xml"/><Relationship Id="rId2" Type="http://schemas.openxmlformats.org/officeDocument/2006/relationships/tags" Target="../tags/tag318.xml"/><Relationship Id="rId10" Type="http://schemas.openxmlformats.org/officeDocument/2006/relationships/notesSlide" Target="../notesSlides/notesSlide14.xml"/><Relationship Id="rId1" Type="http://schemas.openxmlformats.org/officeDocument/2006/relationships/tags" Target="../tags/tag317.xml"/></Relationships>
</file>

<file path=ppt/slides/_rels/slide15.xml.rels><?xml version="1.0" encoding="UTF-8" standalone="yes"?>
<Relationships xmlns="http://schemas.openxmlformats.org/package/2006/relationships"><Relationship Id="rId9" Type="http://schemas.openxmlformats.org/officeDocument/2006/relationships/slideLayout" Target="../slideLayouts/slideLayout3.xml"/><Relationship Id="rId8" Type="http://schemas.openxmlformats.org/officeDocument/2006/relationships/tags" Target="../tags/tag322.xml"/><Relationship Id="rId7" Type="http://schemas.microsoft.com/office/2007/relationships/diagramDrawing" Target="../diagrams/drawing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 Id="rId3" Type="http://schemas.openxmlformats.org/officeDocument/2006/relationships/diagramData" Target="../diagrams/data7.xml"/><Relationship Id="rId2" Type="http://schemas.openxmlformats.org/officeDocument/2006/relationships/tags" Target="../tags/tag321.xml"/><Relationship Id="rId10" Type="http://schemas.openxmlformats.org/officeDocument/2006/relationships/notesSlide" Target="../notesSlides/notesSlide15.xml"/><Relationship Id="rId1" Type="http://schemas.openxmlformats.org/officeDocument/2006/relationships/tags" Target="../tags/tag320.xml"/></Relationships>
</file>

<file path=ppt/slides/_rels/slide16.xml.rels><?xml version="1.0" encoding="UTF-8" standalone="yes"?>
<Relationships xmlns="http://schemas.openxmlformats.org/package/2006/relationships"><Relationship Id="rId9" Type="http://schemas.openxmlformats.org/officeDocument/2006/relationships/slideLayout" Target="../slideLayouts/slideLayout3.xml"/><Relationship Id="rId8" Type="http://schemas.openxmlformats.org/officeDocument/2006/relationships/tags" Target="../tags/tag325.xml"/><Relationship Id="rId7" Type="http://schemas.microsoft.com/office/2007/relationships/diagramDrawing" Target="../diagrams/drawing8.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 Id="rId3" Type="http://schemas.openxmlformats.org/officeDocument/2006/relationships/diagramData" Target="../diagrams/data8.xml"/><Relationship Id="rId2" Type="http://schemas.openxmlformats.org/officeDocument/2006/relationships/tags" Target="../tags/tag324.xml"/><Relationship Id="rId10" Type="http://schemas.openxmlformats.org/officeDocument/2006/relationships/notesSlide" Target="../notesSlides/notesSlide16.xml"/><Relationship Id="rId1" Type="http://schemas.openxmlformats.org/officeDocument/2006/relationships/tags" Target="../tags/tag323.xml"/></Relationships>
</file>

<file path=ppt/slides/_rels/slide17.xml.rels><?xml version="1.0" encoding="UTF-8" standalone="yes"?>
<Relationships xmlns="http://schemas.openxmlformats.org/package/2006/relationships"><Relationship Id="rId9" Type="http://schemas.openxmlformats.org/officeDocument/2006/relationships/diagramLayout" Target="../diagrams/layout10.xml"/><Relationship Id="rId8" Type="http://schemas.openxmlformats.org/officeDocument/2006/relationships/diagramData" Target="../diagrams/data10.xml"/><Relationship Id="rId7" Type="http://schemas.microsoft.com/office/2007/relationships/diagramDrawing" Target="../diagrams/drawing9.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 Id="rId3" Type="http://schemas.openxmlformats.org/officeDocument/2006/relationships/diagramData" Target="../diagrams/data9.xml"/><Relationship Id="rId20" Type="http://schemas.openxmlformats.org/officeDocument/2006/relationships/notesSlide" Target="../notesSlides/notesSlide17.xml"/><Relationship Id="rId2" Type="http://schemas.openxmlformats.org/officeDocument/2006/relationships/tags" Target="../tags/tag327.xml"/><Relationship Id="rId19" Type="http://schemas.openxmlformats.org/officeDocument/2006/relationships/slideLayout" Target="../slideLayouts/slideLayout3.xml"/><Relationship Id="rId18" Type="http://schemas.openxmlformats.org/officeDocument/2006/relationships/tags" Target="../tags/tag328.xml"/><Relationship Id="rId17" Type="http://schemas.microsoft.com/office/2007/relationships/diagramDrawing" Target="../diagrams/drawing11.xml"/><Relationship Id="rId16" Type="http://schemas.openxmlformats.org/officeDocument/2006/relationships/diagramColors" Target="../diagrams/colors11.xml"/><Relationship Id="rId15" Type="http://schemas.openxmlformats.org/officeDocument/2006/relationships/diagramQuickStyle" Target="../diagrams/quickStyle11.xml"/><Relationship Id="rId14" Type="http://schemas.openxmlformats.org/officeDocument/2006/relationships/diagramLayout" Target="../diagrams/layout11.xml"/><Relationship Id="rId13" Type="http://schemas.openxmlformats.org/officeDocument/2006/relationships/diagramData" Target="../diagrams/data11.xml"/><Relationship Id="rId12" Type="http://schemas.microsoft.com/office/2007/relationships/diagramDrawing" Target="../diagrams/drawing10.xml"/><Relationship Id="rId11" Type="http://schemas.openxmlformats.org/officeDocument/2006/relationships/diagramColors" Target="../diagrams/colors10.xml"/><Relationship Id="rId10" Type="http://schemas.openxmlformats.org/officeDocument/2006/relationships/diagramQuickStyle" Target="../diagrams/quickStyle10.xml"/><Relationship Id="rId1" Type="http://schemas.openxmlformats.org/officeDocument/2006/relationships/tags" Target="../tags/tag326.xml"/></Relationships>
</file>

<file path=ppt/slides/_rels/slide18.xml.rels><?xml version="1.0" encoding="UTF-8" standalone="yes"?>
<Relationships xmlns="http://schemas.openxmlformats.org/package/2006/relationships"><Relationship Id="rId9" Type="http://schemas.openxmlformats.org/officeDocument/2006/relationships/diagramLayout" Target="../diagrams/layout13.xml"/><Relationship Id="rId8" Type="http://schemas.openxmlformats.org/officeDocument/2006/relationships/diagramData" Target="../diagrams/data13.xml"/><Relationship Id="rId7" Type="http://schemas.microsoft.com/office/2007/relationships/diagramDrawing" Target="../diagrams/drawing1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 Id="rId3" Type="http://schemas.openxmlformats.org/officeDocument/2006/relationships/diagramData" Target="../diagrams/data12.xml"/><Relationship Id="rId2" Type="http://schemas.openxmlformats.org/officeDocument/2006/relationships/tags" Target="../tags/tag330.xml"/><Relationship Id="rId15" Type="http://schemas.openxmlformats.org/officeDocument/2006/relationships/notesSlide" Target="../notesSlides/notesSlide18.xml"/><Relationship Id="rId14" Type="http://schemas.openxmlformats.org/officeDocument/2006/relationships/slideLayout" Target="../slideLayouts/slideLayout3.xml"/><Relationship Id="rId13" Type="http://schemas.openxmlformats.org/officeDocument/2006/relationships/tags" Target="../tags/tag331.xml"/><Relationship Id="rId12" Type="http://schemas.microsoft.com/office/2007/relationships/diagramDrawing" Target="../diagrams/drawing13.xml"/><Relationship Id="rId11" Type="http://schemas.openxmlformats.org/officeDocument/2006/relationships/diagramColors" Target="../diagrams/colors13.xml"/><Relationship Id="rId10" Type="http://schemas.openxmlformats.org/officeDocument/2006/relationships/diagramQuickStyle" Target="../diagrams/quickStyle13.xml"/><Relationship Id="rId1" Type="http://schemas.openxmlformats.org/officeDocument/2006/relationships/tags" Target="../tags/tag329.xml"/></Relationships>
</file>

<file path=ppt/slides/_rels/slide19.xml.rels><?xml version="1.0" encoding="UTF-8" standalone="yes"?>
<Relationships xmlns="http://schemas.openxmlformats.org/package/2006/relationships"><Relationship Id="rId9" Type="http://schemas.openxmlformats.org/officeDocument/2006/relationships/tags" Target="../tags/tag340.xml"/><Relationship Id="rId8" Type="http://schemas.openxmlformats.org/officeDocument/2006/relationships/tags" Target="../tags/tag339.xml"/><Relationship Id="rId7" Type="http://schemas.openxmlformats.org/officeDocument/2006/relationships/tags" Target="../tags/tag338.xml"/><Relationship Id="rId6" Type="http://schemas.openxmlformats.org/officeDocument/2006/relationships/tags" Target="../tags/tag337.xml"/><Relationship Id="rId5" Type="http://schemas.openxmlformats.org/officeDocument/2006/relationships/tags" Target="../tags/tag336.xml"/><Relationship Id="rId4" Type="http://schemas.openxmlformats.org/officeDocument/2006/relationships/tags" Target="../tags/tag335.xml"/><Relationship Id="rId37" Type="http://schemas.openxmlformats.org/officeDocument/2006/relationships/notesSlide" Target="../notesSlides/notesSlide19.xml"/><Relationship Id="rId36" Type="http://schemas.openxmlformats.org/officeDocument/2006/relationships/slideLayout" Target="../slideLayouts/slideLayout3.xml"/><Relationship Id="rId35" Type="http://schemas.openxmlformats.org/officeDocument/2006/relationships/tags" Target="../tags/tag366.xml"/><Relationship Id="rId34" Type="http://schemas.openxmlformats.org/officeDocument/2006/relationships/tags" Target="../tags/tag365.xml"/><Relationship Id="rId33" Type="http://schemas.openxmlformats.org/officeDocument/2006/relationships/tags" Target="../tags/tag364.xml"/><Relationship Id="rId32" Type="http://schemas.openxmlformats.org/officeDocument/2006/relationships/tags" Target="../tags/tag363.xml"/><Relationship Id="rId31" Type="http://schemas.openxmlformats.org/officeDocument/2006/relationships/tags" Target="../tags/tag362.xml"/><Relationship Id="rId30" Type="http://schemas.openxmlformats.org/officeDocument/2006/relationships/tags" Target="../tags/tag361.xml"/><Relationship Id="rId3" Type="http://schemas.openxmlformats.org/officeDocument/2006/relationships/tags" Target="../tags/tag334.xml"/><Relationship Id="rId29" Type="http://schemas.openxmlformats.org/officeDocument/2006/relationships/tags" Target="../tags/tag360.xml"/><Relationship Id="rId28" Type="http://schemas.openxmlformats.org/officeDocument/2006/relationships/tags" Target="../tags/tag359.xml"/><Relationship Id="rId27" Type="http://schemas.openxmlformats.org/officeDocument/2006/relationships/tags" Target="../tags/tag358.xml"/><Relationship Id="rId26" Type="http://schemas.openxmlformats.org/officeDocument/2006/relationships/tags" Target="../tags/tag357.xml"/><Relationship Id="rId25" Type="http://schemas.openxmlformats.org/officeDocument/2006/relationships/tags" Target="../tags/tag356.xml"/><Relationship Id="rId24" Type="http://schemas.openxmlformats.org/officeDocument/2006/relationships/tags" Target="../tags/tag355.xml"/><Relationship Id="rId23" Type="http://schemas.openxmlformats.org/officeDocument/2006/relationships/tags" Target="../tags/tag354.xml"/><Relationship Id="rId22" Type="http://schemas.openxmlformats.org/officeDocument/2006/relationships/tags" Target="../tags/tag353.xml"/><Relationship Id="rId21" Type="http://schemas.openxmlformats.org/officeDocument/2006/relationships/tags" Target="../tags/tag352.xml"/><Relationship Id="rId20" Type="http://schemas.openxmlformats.org/officeDocument/2006/relationships/tags" Target="../tags/tag351.xml"/><Relationship Id="rId2" Type="http://schemas.openxmlformats.org/officeDocument/2006/relationships/tags" Target="../tags/tag333.xml"/><Relationship Id="rId19" Type="http://schemas.openxmlformats.org/officeDocument/2006/relationships/tags" Target="../tags/tag350.xml"/><Relationship Id="rId18" Type="http://schemas.openxmlformats.org/officeDocument/2006/relationships/tags" Target="../tags/tag349.xml"/><Relationship Id="rId17" Type="http://schemas.openxmlformats.org/officeDocument/2006/relationships/tags" Target="../tags/tag348.xml"/><Relationship Id="rId16" Type="http://schemas.openxmlformats.org/officeDocument/2006/relationships/tags" Target="../tags/tag347.xml"/><Relationship Id="rId15" Type="http://schemas.openxmlformats.org/officeDocument/2006/relationships/tags" Target="../tags/tag346.xml"/><Relationship Id="rId14" Type="http://schemas.openxmlformats.org/officeDocument/2006/relationships/tags" Target="../tags/tag345.xml"/><Relationship Id="rId13" Type="http://schemas.openxmlformats.org/officeDocument/2006/relationships/tags" Target="../tags/tag344.xml"/><Relationship Id="rId12" Type="http://schemas.openxmlformats.org/officeDocument/2006/relationships/tags" Target="../tags/tag343.xml"/><Relationship Id="rId11" Type="http://schemas.openxmlformats.org/officeDocument/2006/relationships/tags" Target="../tags/tag342.xml"/><Relationship Id="rId10" Type="http://schemas.openxmlformats.org/officeDocument/2006/relationships/tags" Target="../tags/tag341.xml"/><Relationship Id="rId1" Type="http://schemas.openxmlformats.org/officeDocument/2006/relationships/tags" Target="../tags/tag332.xml"/></Relationships>
</file>

<file path=ppt/slides/_rels/slide2.xml.rels><?xml version="1.0" encoding="UTF-8" standalone="yes"?>
<Relationships xmlns="http://schemas.openxmlformats.org/package/2006/relationships"><Relationship Id="rId8" Type="http://schemas.openxmlformats.org/officeDocument/2006/relationships/notesSlide" Target="../notesSlides/notesSlide2.xml"/><Relationship Id="rId7" Type="http://schemas.openxmlformats.org/officeDocument/2006/relationships/slideLayout" Target="../slideLayouts/slideLayout1.xml"/><Relationship Id="rId6" Type="http://schemas.openxmlformats.org/officeDocument/2006/relationships/tags" Target="../tags/tag204.xml"/><Relationship Id="rId5" Type="http://schemas.openxmlformats.org/officeDocument/2006/relationships/tags" Target="../tags/tag203.xml"/><Relationship Id="rId4" Type="http://schemas.openxmlformats.org/officeDocument/2006/relationships/tags" Target="../tags/tag202.xml"/><Relationship Id="rId3" Type="http://schemas.openxmlformats.org/officeDocument/2006/relationships/tags" Target="../tags/tag201.xml"/><Relationship Id="rId2" Type="http://schemas.openxmlformats.org/officeDocument/2006/relationships/tags" Target="../tags/tag200.xml"/><Relationship Id="rId1" Type="http://schemas.openxmlformats.org/officeDocument/2006/relationships/tags" Target="../tags/tag199.xml"/></Relationships>
</file>

<file path=ppt/slides/_rels/slide20.xml.rels><?xml version="1.0" encoding="UTF-8" standalone="yes"?>
<Relationships xmlns="http://schemas.openxmlformats.org/package/2006/relationships"><Relationship Id="rId9" Type="http://schemas.openxmlformats.org/officeDocument/2006/relationships/slideLayout" Target="../slideLayouts/slideLayout3.xml"/><Relationship Id="rId8" Type="http://schemas.openxmlformats.org/officeDocument/2006/relationships/tags" Target="../tags/tag369.xml"/><Relationship Id="rId7" Type="http://schemas.microsoft.com/office/2007/relationships/diagramDrawing" Target="../diagrams/drawing14.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 Id="rId3" Type="http://schemas.openxmlformats.org/officeDocument/2006/relationships/diagramData" Target="../diagrams/data14.xml"/><Relationship Id="rId2" Type="http://schemas.openxmlformats.org/officeDocument/2006/relationships/tags" Target="../tags/tag368.xml"/><Relationship Id="rId10" Type="http://schemas.openxmlformats.org/officeDocument/2006/relationships/notesSlide" Target="../notesSlides/notesSlide20.xml"/><Relationship Id="rId1" Type="http://schemas.openxmlformats.org/officeDocument/2006/relationships/tags" Target="../tags/tag367.xml"/></Relationships>
</file>

<file path=ppt/slides/_rels/slide21.xml.rels><?xml version="1.0" encoding="UTF-8" standalone="yes"?>
<Relationships xmlns="http://schemas.openxmlformats.org/package/2006/relationships"><Relationship Id="rId9" Type="http://schemas.openxmlformats.org/officeDocument/2006/relationships/notesSlide" Target="../notesSlides/notesSlide21.xml"/><Relationship Id="rId8" Type="http://schemas.openxmlformats.org/officeDocument/2006/relationships/slideLayout" Target="../slideLayouts/slideLayout3.xml"/><Relationship Id="rId7" Type="http://schemas.openxmlformats.org/officeDocument/2006/relationships/tags" Target="../tags/tag371.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tags" Target="../tags/tag370.xml"/></Relationships>
</file>

<file path=ppt/slides/_rels/slide22.xml.rels><?xml version="1.0" encoding="UTF-8" standalone="yes"?>
<Relationships xmlns="http://schemas.openxmlformats.org/package/2006/relationships"><Relationship Id="rId9" Type="http://schemas.openxmlformats.org/officeDocument/2006/relationships/slideLayout" Target="../slideLayouts/slideLayout3.xml"/><Relationship Id="rId8" Type="http://schemas.openxmlformats.org/officeDocument/2006/relationships/tags" Target="../tags/tag374.xml"/><Relationship Id="rId7" Type="http://schemas.microsoft.com/office/2007/relationships/diagramDrawing" Target="../diagrams/drawing16.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 Id="rId3" Type="http://schemas.openxmlformats.org/officeDocument/2006/relationships/diagramData" Target="../diagrams/data16.xml"/><Relationship Id="rId2" Type="http://schemas.openxmlformats.org/officeDocument/2006/relationships/tags" Target="../tags/tag373.xml"/><Relationship Id="rId10" Type="http://schemas.openxmlformats.org/officeDocument/2006/relationships/notesSlide" Target="../notesSlides/notesSlide22.xml"/><Relationship Id="rId1" Type="http://schemas.openxmlformats.org/officeDocument/2006/relationships/tags" Target="../tags/tag372.xml"/></Relationships>
</file>

<file path=ppt/slides/_rels/slide23.xml.rels><?xml version="1.0" encoding="UTF-8" standalone="yes"?>
<Relationships xmlns="http://schemas.openxmlformats.org/package/2006/relationships"><Relationship Id="rId9" Type="http://schemas.openxmlformats.org/officeDocument/2006/relationships/slideLayout" Target="../slideLayouts/slideLayout3.xml"/><Relationship Id="rId8" Type="http://schemas.openxmlformats.org/officeDocument/2006/relationships/tags" Target="../tags/tag377.xml"/><Relationship Id="rId7" Type="http://schemas.microsoft.com/office/2007/relationships/diagramDrawing" Target="../diagrams/drawing17.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 Id="rId3" Type="http://schemas.openxmlformats.org/officeDocument/2006/relationships/diagramData" Target="../diagrams/data17.xml"/><Relationship Id="rId2" Type="http://schemas.openxmlformats.org/officeDocument/2006/relationships/tags" Target="../tags/tag376.xml"/><Relationship Id="rId10" Type="http://schemas.openxmlformats.org/officeDocument/2006/relationships/notesSlide" Target="../notesSlides/notesSlide23.xml"/><Relationship Id="rId1" Type="http://schemas.openxmlformats.org/officeDocument/2006/relationships/tags" Target="../tags/tag375.xml"/></Relationships>
</file>

<file path=ppt/slides/_rels/slide24.xml.rels><?xml version="1.0" encoding="UTF-8" standalone="yes"?>
<Relationships xmlns="http://schemas.openxmlformats.org/package/2006/relationships"><Relationship Id="rId9" Type="http://schemas.openxmlformats.org/officeDocument/2006/relationships/slideLayout" Target="../slideLayouts/slideLayout3.xml"/><Relationship Id="rId8" Type="http://schemas.openxmlformats.org/officeDocument/2006/relationships/tags" Target="../tags/tag380.xml"/><Relationship Id="rId7" Type="http://schemas.microsoft.com/office/2007/relationships/diagramDrawing" Target="../diagrams/drawing18.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 Id="rId3" Type="http://schemas.openxmlformats.org/officeDocument/2006/relationships/diagramData" Target="../diagrams/data18.xml"/><Relationship Id="rId2" Type="http://schemas.openxmlformats.org/officeDocument/2006/relationships/tags" Target="../tags/tag379.xml"/><Relationship Id="rId10" Type="http://schemas.openxmlformats.org/officeDocument/2006/relationships/notesSlide" Target="../notesSlides/notesSlide24.xml"/><Relationship Id="rId1" Type="http://schemas.openxmlformats.org/officeDocument/2006/relationships/tags" Target="../tags/tag378.xml"/></Relationships>
</file>

<file path=ppt/slides/_rels/slide25.xml.rels><?xml version="1.0" encoding="UTF-8" standalone="yes"?>
<Relationships xmlns="http://schemas.openxmlformats.org/package/2006/relationships"><Relationship Id="rId9" Type="http://schemas.openxmlformats.org/officeDocument/2006/relationships/slideLayout" Target="../slideLayouts/slideLayout3.xml"/><Relationship Id="rId8" Type="http://schemas.openxmlformats.org/officeDocument/2006/relationships/tags" Target="../tags/tag383.xml"/><Relationship Id="rId7" Type="http://schemas.microsoft.com/office/2007/relationships/diagramDrawing" Target="../diagrams/drawing19.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 Id="rId3" Type="http://schemas.openxmlformats.org/officeDocument/2006/relationships/diagramData" Target="../diagrams/data19.xml"/><Relationship Id="rId2" Type="http://schemas.openxmlformats.org/officeDocument/2006/relationships/tags" Target="../tags/tag382.xml"/><Relationship Id="rId10" Type="http://schemas.openxmlformats.org/officeDocument/2006/relationships/notesSlide" Target="../notesSlides/notesSlide25.xml"/><Relationship Id="rId1" Type="http://schemas.openxmlformats.org/officeDocument/2006/relationships/tags" Target="../tags/tag381.xml"/></Relationships>
</file>

<file path=ppt/slides/_rels/slide26.xml.rels><?xml version="1.0" encoding="UTF-8" standalone="yes"?>
<Relationships xmlns="http://schemas.openxmlformats.org/package/2006/relationships"><Relationship Id="rId9" Type="http://schemas.openxmlformats.org/officeDocument/2006/relationships/slideLayout" Target="../slideLayouts/slideLayout3.xml"/><Relationship Id="rId8" Type="http://schemas.openxmlformats.org/officeDocument/2006/relationships/tags" Target="../tags/tag386.xml"/><Relationship Id="rId7" Type="http://schemas.microsoft.com/office/2007/relationships/diagramDrawing" Target="../diagrams/drawing20.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 Id="rId3" Type="http://schemas.openxmlformats.org/officeDocument/2006/relationships/diagramData" Target="../diagrams/data20.xml"/><Relationship Id="rId2" Type="http://schemas.openxmlformats.org/officeDocument/2006/relationships/tags" Target="../tags/tag385.xml"/><Relationship Id="rId10" Type="http://schemas.openxmlformats.org/officeDocument/2006/relationships/notesSlide" Target="../notesSlides/notesSlide26.xml"/><Relationship Id="rId1" Type="http://schemas.openxmlformats.org/officeDocument/2006/relationships/tags" Target="../tags/tag384.xml"/></Relationships>
</file>

<file path=ppt/slides/_rels/slide27.xml.rels><?xml version="1.0" encoding="UTF-8" standalone="yes"?>
<Relationships xmlns="http://schemas.openxmlformats.org/package/2006/relationships"><Relationship Id="rId9" Type="http://schemas.openxmlformats.org/officeDocument/2006/relationships/slideLayout" Target="../slideLayouts/slideLayout3.xml"/><Relationship Id="rId8" Type="http://schemas.openxmlformats.org/officeDocument/2006/relationships/tags" Target="../tags/tag389.xml"/><Relationship Id="rId7" Type="http://schemas.microsoft.com/office/2007/relationships/diagramDrawing" Target="../diagrams/drawing21.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 Id="rId3" Type="http://schemas.openxmlformats.org/officeDocument/2006/relationships/diagramData" Target="../diagrams/data21.xml"/><Relationship Id="rId2" Type="http://schemas.openxmlformats.org/officeDocument/2006/relationships/tags" Target="../tags/tag388.xml"/><Relationship Id="rId10" Type="http://schemas.openxmlformats.org/officeDocument/2006/relationships/notesSlide" Target="../notesSlides/notesSlide27.xml"/><Relationship Id="rId1" Type="http://schemas.openxmlformats.org/officeDocument/2006/relationships/tags" Target="../tags/tag387.xml"/></Relationships>
</file>

<file path=ppt/slides/_rels/slide28.xml.rels><?xml version="1.0" encoding="UTF-8" standalone="yes"?>
<Relationships xmlns="http://schemas.openxmlformats.org/package/2006/relationships"><Relationship Id="rId5" Type="http://schemas.openxmlformats.org/officeDocument/2006/relationships/notesSlide" Target="../notesSlides/notesSlide28.xml"/><Relationship Id="rId4" Type="http://schemas.openxmlformats.org/officeDocument/2006/relationships/slideLayout" Target="../slideLayouts/slideLayout3.xml"/><Relationship Id="rId3" Type="http://schemas.openxmlformats.org/officeDocument/2006/relationships/tags" Target="../tags/tag392.xml"/><Relationship Id="rId2" Type="http://schemas.openxmlformats.org/officeDocument/2006/relationships/tags" Target="../tags/tag391.xml"/><Relationship Id="rId1" Type="http://schemas.openxmlformats.org/officeDocument/2006/relationships/tags" Target="../tags/tag390.xml"/></Relationships>
</file>

<file path=ppt/slides/_rels/slide29.xml.rels><?xml version="1.0" encoding="UTF-8" standalone="yes"?>
<Relationships xmlns="http://schemas.openxmlformats.org/package/2006/relationships"><Relationship Id="rId5" Type="http://schemas.openxmlformats.org/officeDocument/2006/relationships/notesSlide" Target="../notesSlides/notesSlide29.xml"/><Relationship Id="rId4" Type="http://schemas.openxmlformats.org/officeDocument/2006/relationships/slideLayout" Target="../slideLayouts/slideLayout3.xml"/><Relationship Id="rId3" Type="http://schemas.openxmlformats.org/officeDocument/2006/relationships/tags" Target="../tags/tag395.xml"/><Relationship Id="rId2" Type="http://schemas.openxmlformats.org/officeDocument/2006/relationships/tags" Target="../tags/tag394.xml"/><Relationship Id="rId1" Type="http://schemas.openxmlformats.org/officeDocument/2006/relationships/tags" Target="../tags/tag393.xml"/></Relationships>
</file>

<file path=ppt/slides/_rels/slide3.xml.rels><?xml version="1.0" encoding="UTF-8" standalone="yes"?>
<Relationships xmlns="http://schemas.openxmlformats.org/package/2006/relationships"><Relationship Id="rId9" Type="http://schemas.openxmlformats.org/officeDocument/2006/relationships/tags" Target="../tags/tag213.xml"/><Relationship Id="rId8" Type="http://schemas.openxmlformats.org/officeDocument/2006/relationships/tags" Target="../tags/tag212.xml"/><Relationship Id="rId7" Type="http://schemas.openxmlformats.org/officeDocument/2006/relationships/tags" Target="../tags/tag211.xml"/><Relationship Id="rId6" Type="http://schemas.openxmlformats.org/officeDocument/2006/relationships/tags" Target="../tags/tag210.xml"/><Relationship Id="rId5" Type="http://schemas.openxmlformats.org/officeDocument/2006/relationships/tags" Target="../tags/tag209.xml"/><Relationship Id="rId4" Type="http://schemas.openxmlformats.org/officeDocument/2006/relationships/tags" Target="../tags/tag208.xml"/><Relationship Id="rId3" Type="http://schemas.openxmlformats.org/officeDocument/2006/relationships/tags" Target="../tags/tag207.xml"/><Relationship Id="rId25" Type="http://schemas.openxmlformats.org/officeDocument/2006/relationships/notesSlide" Target="../notesSlides/notesSlide3.xml"/><Relationship Id="rId24" Type="http://schemas.openxmlformats.org/officeDocument/2006/relationships/slideLayout" Target="../slideLayouts/slideLayout12.xml"/><Relationship Id="rId23" Type="http://schemas.openxmlformats.org/officeDocument/2006/relationships/tags" Target="../tags/tag227.xml"/><Relationship Id="rId22" Type="http://schemas.openxmlformats.org/officeDocument/2006/relationships/tags" Target="../tags/tag226.xml"/><Relationship Id="rId21" Type="http://schemas.openxmlformats.org/officeDocument/2006/relationships/tags" Target="../tags/tag225.xml"/><Relationship Id="rId20" Type="http://schemas.openxmlformats.org/officeDocument/2006/relationships/tags" Target="../tags/tag224.xml"/><Relationship Id="rId2" Type="http://schemas.openxmlformats.org/officeDocument/2006/relationships/tags" Target="../tags/tag206.xml"/><Relationship Id="rId19" Type="http://schemas.openxmlformats.org/officeDocument/2006/relationships/tags" Target="../tags/tag223.xml"/><Relationship Id="rId18" Type="http://schemas.openxmlformats.org/officeDocument/2006/relationships/tags" Target="../tags/tag222.xml"/><Relationship Id="rId17" Type="http://schemas.openxmlformats.org/officeDocument/2006/relationships/tags" Target="../tags/tag221.xml"/><Relationship Id="rId16" Type="http://schemas.openxmlformats.org/officeDocument/2006/relationships/tags" Target="../tags/tag220.xml"/><Relationship Id="rId15" Type="http://schemas.openxmlformats.org/officeDocument/2006/relationships/tags" Target="../tags/tag219.xml"/><Relationship Id="rId14" Type="http://schemas.openxmlformats.org/officeDocument/2006/relationships/tags" Target="../tags/tag218.xml"/><Relationship Id="rId13" Type="http://schemas.openxmlformats.org/officeDocument/2006/relationships/tags" Target="../tags/tag217.xml"/><Relationship Id="rId12" Type="http://schemas.openxmlformats.org/officeDocument/2006/relationships/tags" Target="../tags/tag216.xml"/><Relationship Id="rId11" Type="http://schemas.openxmlformats.org/officeDocument/2006/relationships/tags" Target="../tags/tag215.xml"/><Relationship Id="rId10" Type="http://schemas.openxmlformats.org/officeDocument/2006/relationships/tags" Target="../tags/tag214.xml"/><Relationship Id="rId1" Type="http://schemas.openxmlformats.org/officeDocument/2006/relationships/tags" Target="../tags/tag205.xml"/></Relationships>
</file>

<file path=ppt/slides/_rels/slide30.xml.rels><?xml version="1.0" encoding="UTF-8" standalone="yes"?>
<Relationships xmlns="http://schemas.openxmlformats.org/package/2006/relationships"><Relationship Id="rId5" Type="http://schemas.openxmlformats.org/officeDocument/2006/relationships/notesSlide" Target="../notesSlides/notesSlide30.xml"/><Relationship Id="rId4" Type="http://schemas.openxmlformats.org/officeDocument/2006/relationships/slideLayout" Target="../slideLayouts/slideLayout3.xml"/><Relationship Id="rId3" Type="http://schemas.openxmlformats.org/officeDocument/2006/relationships/tags" Target="../tags/tag398.xml"/><Relationship Id="rId2" Type="http://schemas.openxmlformats.org/officeDocument/2006/relationships/tags" Target="../tags/tag397.xml"/><Relationship Id="rId1" Type="http://schemas.openxmlformats.org/officeDocument/2006/relationships/tags" Target="../tags/tag396.xml"/></Relationships>
</file>

<file path=ppt/slides/_rels/slide31.xml.rels><?xml version="1.0" encoding="UTF-8" standalone="yes"?>
<Relationships xmlns="http://schemas.openxmlformats.org/package/2006/relationships"><Relationship Id="rId5" Type="http://schemas.openxmlformats.org/officeDocument/2006/relationships/notesSlide" Target="../notesSlides/notesSlide31.xml"/><Relationship Id="rId4" Type="http://schemas.openxmlformats.org/officeDocument/2006/relationships/slideLayout" Target="../slideLayouts/slideLayout3.xml"/><Relationship Id="rId3" Type="http://schemas.openxmlformats.org/officeDocument/2006/relationships/tags" Target="../tags/tag401.xml"/><Relationship Id="rId2" Type="http://schemas.openxmlformats.org/officeDocument/2006/relationships/tags" Target="../tags/tag400.xml"/><Relationship Id="rId1" Type="http://schemas.openxmlformats.org/officeDocument/2006/relationships/tags" Target="../tags/tag399.xml"/></Relationships>
</file>

<file path=ppt/slides/_rels/slide32.xml.rels><?xml version="1.0" encoding="UTF-8" standalone="yes"?>
<Relationships xmlns="http://schemas.openxmlformats.org/package/2006/relationships"><Relationship Id="rId5" Type="http://schemas.openxmlformats.org/officeDocument/2006/relationships/notesSlide" Target="../notesSlides/notesSlide32.xml"/><Relationship Id="rId4" Type="http://schemas.openxmlformats.org/officeDocument/2006/relationships/slideLayout" Target="../slideLayouts/slideLayout3.xml"/><Relationship Id="rId3" Type="http://schemas.openxmlformats.org/officeDocument/2006/relationships/tags" Target="../tags/tag404.xml"/><Relationship Id="rId2" Type="http://schemas.openxmlformats.org/officeDocument/2006/relationships/tags" Target="../tags/tag403.xml"/><Relationship Id="rId1" Type="http://schemas.openxmlformats.org/officeDocument/2006/relationships/tags" Target="../tags/tag402.xml"/></Relationships>
</file>

<file path=ppt/slides/_rels/slide33.xml.rels><?xml version="1.0" encoding="UTF-8" standalone="yes"?>
<Relationships xmlns="http://schemas.openxmlformats.org/package/2006/relationships"><Relationship Id="rId5" Type="http://schemas.openxmlformats.org/officeDocument/2006/relationships/notesSlide" Target="../notesSlides/notesSlide33.xml"/><Relationship Id="rId4" Type="http://schemas.openxmlformats.org/officeDocument/2006/relationships/slideLayout" Target="../slideLayouts/slideLayout3.xml"/><Relationship Id="rId3" Type="http://schemas.openxmlformats.org/officeDocument/2006/relationships/tags" Target="../tags/tag407.xml"/><Relationship Id="rId2" Type="http://schemas.openxmlformats.org/officeDocument/2006/relationships/tags" Target="../tags/tag406.xml"/><Relationship Id="rId1" Type="http://schemas.openxmlformats.org/officeDocument/2006/relationships/tags" Target="../tags/tag405.xml"/></Relationships>
</file>

<file path=ppt/slides/_rels/slide34.xml.rels><?xml version="1.0" encoding="UTF-8" standalone="yes"?>
<Relationships xmlns="http://schemas.openxmlformats.org/package/2006/relationships"><Relationship Id="rId9" Type="http://schemas.openxmlformats.org/officeDocument/2006/relationships/tags" Target="../tags/tag416.xml"/><Relationship Id="rId8" Type="http://schemas.openxmlformats.org/officeDocument/2006/relationships/tags" Target="../tags/tag415.xml"/><Relationship Id="rId7" Type="http://schemas.openxmlformats.org/officeDocument/2006/relationships/tags" Target="../tags/tag414.xml"/><Relationship Id="rId6" Type="http://schemas.openxmlformats.org/officeDocument/2006/relationships/tags" Target="../tags/tag413.xml"/><Relationship Id="rId5" Type="http://schemas.openxmlformats.org/officeDocument/2006/relationships/tags" Target="../tags/tag412.xml"/><Relationship Id="rId4" Type="http://schemas.openxmlformats.org/officeDocument/2006/relationships/tags" Target="../tags/tag411.xml"/><Relationship Id="rId3" Type="http://schemas.openxmlformats.org/officeDocument/2006/relationships/tags" Target="../tags/tag410.xml"/><Relationship Id="rId27" Type="http://schemas.openxmlformats.org/officeDocument/2006/relationships/notesSlide" Target="../notesSlides/notesSlide34.xml"/><Relationship Id="rId26" Type="http://schemas.openxmlformats.org/officeDocument/2006/relationships/slideLayout" Target="../slideLayouts/slideLayout1.xml"/><Relationship Id="rId25" Type="http://schemas.openxmlformats.org/officeDocument/2006/relationships/tags" Target="../tags/tag432.xml"/><Relationship Id="rId24" Type="http://schemas.openxmlformats.org/officeDocument/2006/relationships/tags" Target="../tags/tag431.xml"/><Relationship Id="rId23" Type="http://schemas.openxmlformats.org/officeDocument/2006/relationships/tags" Target="../tags/tag430.xml"/><Relationship Id="rId22" Type="http://schemas.openxmlformats.org/officeDocument/2006/relationships/tags" Target="../tags/tag429.xml"/><Relationship Id="rId21" Type="http://schemas.openxmlformats.org/officeDocument/2006/relationships/tags" Target="../tags/tag428.xml"/><Relationship Id="rId20" Type="http://schemas.openxmlformats.org/officeDocument/2006/relationships/tags" Target="../tags/tag427.xml"/><Relationship Id="rId2" Type="http://schemas.openxmlformats.org/officeDocument/2006/relationships/tags" Target="../tags/tag409.xml"/><Relationship Id="rId19" Type="http://schemas.openxmlformats.org/officeDocument/2006/relationships/tags" Target="../tags/tag426.xml"/><Relationship Id="rId18" Type="http://schemas.openxmlformats.org/officeDocument/2006/relationships/tags" Target="../tags/tag425.xml"/><Relationship Id="rId17" Type="http://schemas.openxmlformats.org/officeDocument/2006/relationships/tags" Target="../tags/tag424.xml"/><Relationship Id="rId16" Type="http://schemas.openxmlformats.org/officeDocument/2006/relationships/tags" Target="../tags/tag423.xml"/><Relationship Id="rId15" Type="http://schemas.openxmlformats.org/officeDocument/2006/relationships/tags" Target="../tags/tag422.xml"/><Relationship Id="rId14" Type="http://schemas.openxmlformats.org/officeDocument/2006/relationships/tags" Target="../tags/tag421.xml"/><Relationship Id="rId13" Type="http://schemas.openxmlformats.org/officeDocument/2006/relationships/tags" Target="../tags/tag420.xml"/><Relationship Id="rId12" Type="http://schemas.openxmlformats.org/officeDocument/2006/relationships/tags" Target="../tags/tag419.xml"/><Relationship Id="rId11" Type="http://schemas.openxmlformats.org/officeDocument/2006/relationships/tags" Target="../tags/tag418.xml"/><Relationship Id="rId10" Type="http://schemas.openxmlformats.org/officeDocument/2006/relationships/tags" Target="../tags/tag417.xml"/><Relationship Id="rId1" Type="http://schemas.openxmlformats.org/officeDocument/2006/relationships/tags" Target="../tags/tag408.xml"/></Relationships>
</file>

<file path=ppt/slides/_rels/slide4.xml.rels><?xml version="1.0" encoding="UTF-8" standalone="yes"?>
<Relationships xmlns="http://schemas.openxmlformats.org/package/2006/relationships"><Relationship Id="rId9" Type="http://schemas.openxmlformats.org/officeDocument/2006/relationships/tags" Target="../tags/tag236.xml"/><Relationship Id="rId8" Type="http://schemas.openxmlformats.org/officeDocument/2006/relationships/tags" Target="../tags/tag235.xml"/><Relationship Id="rId7" Type="http://schemas.openxmlformats.org/officeDocument/2006/relationships/tags" Target="../tags/tag234.xml"/><Relationship Id="rId6" Type="http://schemas.openxmlformats.org/officeDocument/2006/relationships/tags" Target="../tags/tag233.xml"/><Relationship Id="rId5" Type="http://schemas.openxmlformats.org/officeDocument/2006/relationships/tags" Target="../tags/tag232.xml"/><Relationship Id="rId4" Type="http://schemas.openxmlformats.org/officeDocument/2006/relationships/tags" Target="../tags/tag231.xml"/><Relationship Id="rId3" Type="http://schemas.openxmlformats.org/officeDocument/2006/relationships/tags" Target="../tags/tag230.xml"/><Relationship Id="rId25" Type="http://schemas.openxmlformats.org/officeDocument/2006/relationships/notesSlide" Target="../notesSlides/notesSlide4.xml"/><Relationship Id="rId24" Type="http://schemas.openxmlformats.org/officeDocument/2006/relationships/slideLayout" Target="../slideLayouts/slideLayout2.xml"/><Relationship Id="rId23" Type="http://schemas.openxmlformats.org/officeDocument/2006/relationships/tags" Target="../tags/tag250.xml"/><Relationship Id="rId22" Type="http://schemas.openxmlformats.org/officeDocument/2006/relationships/tags" Target="../tags/tag249.xml"/><Relationship Id="rId21" Type="http://schemas.openxmlformats.org/officeDocument/2006/relationships/tags" Target="../tags/tag248.xml"/><Relationship Id="rId20" Type="http://schemas.openxmlformats.org/officeDocument/2006/relationships/tags" Target="../tags/tag247.xml"/><Relationship Id="rId2" Type="http://schemas.openxmlformats.org/officeDocument/2006/relationships/tags" Target="../tags/tag229.xml"/><Relationship Id="rId19" Type="http://schemas.openxmlformats.org/officeDocument/2006/relationships/tags" Target="../tags/tag246.xml"/><Relationship Id="rId18" Type="http://schemas.openxmlformats.org/officeDocument/2006/relationships/tags" Target="../tags/tag245.xml"/><Relationship Id="rId17" Type="http://schemas.openxmlformats.org/officeDocument/2006/relationships/tags" Target="../tags/tag244.xml"/><Relationship Id="rId16" Type="http://schemas.openxmlformats.org/officeDocument/2006/relationships/tags" Target="../tags/tag243.xml"/><Relationship Id="rId15" Type="http://schemas.openxmlformats.org/officeDocument/2006/relationships/tags" Target="../tags/tag242.xml"/><Relationship Id="rId14" Type="http://schemas.openxmlformats.org/officeDocument/2006/relationships/tags" Target="../tags/tag241.xml"/><Relationship Id="rId13" Type="http://schemas.openxmlformats.org/officeDocument/2006/relationships/tags" Target="../tags/tag240.xml"/><Relationship Id="rId12" Type="http://schemas.openxmlformats.org/officeDocument/2006/relationships/tags" Target="../tags/tag239.xml"/><Relationship Id="rId11" Type="http://schemas.openxmlformats.org/officeDocument/2006/relationships/tags" Target="../tags/tag238.xml"/><Relationship Id="rId10" Type="http://schemas.openxmlformats.org/officeDocument/2006/relationships/tags" Target="../tags/tag237.xml"/><Relationship Id="rId1" Type="http://schemas.openxmlformats.org/officeDocument/2006/relationships/tags" Target="../tags/tag228.xml"/></Relationships>
</file>

<file path=ppt/slides/_rels/slide5.xml.rels><?xml version="1.0" encoding="UTF-8" standalone="yes"?>
<Relationships xmlns="http://schemas.openxmlformats.org/package/2006/relationships"><Relationship Id="rId9" Type="http://schemas.openxmlformats.org/officeDocument/2006/relationships/slideLayout" Target="../slideLayouts/slideLayout3.xml"/><Relationship Id="rId8" Type="http://schemas.openxmlformats.org/officeDocument/2006/relationships/tags" Target="../tags/tag253.xml"/><Relationship Id="rId7" Type="http://schemas.microsoft.com/office/2007/relationships/diagramDrawing" Target="../diagrams/drawing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3" Type="http://schemas.openxmlformats.org/officeDocument/2006/relationships/diagramData" Target="../diagrams/data1.xml"/><Relationship Id="rId2" Type="http://schemas.openxmlformats.org/officeDocument/2006/relationships/tags" Target="../tags/tag252.xml"/><Relationship Id="rId10" Type="http://schemas.openxmlformats.org/officeDocument/2006/relationships/notesSlide" Target="../notesSlides/notesSlide5.xml"/><Relationship Id="rId1" Type="http://schemas.openxmlformats.org/officeDocument/2006/relationships/tags" Target="../tags/tag251.xml"/></Relationships>
</file>

<file path=ppt/slides/_rels/slide6.xml.rels><?xml version="1.0" encoding="UTF-8" standalone="yes"?>
<Relationships xmlns="http://schemas.openxmlformats.org/package/2006/relationships"><Relationship Id="rId9" Type="http://schemas.openxmlformats.org/officeDocument/2006/relationships/slideLayout" Target="../slideLayouts/slideLayout3.xml"/><Relationship Id="rId8" Type="http://schemas.openxmlformats.org/officeDocument/2006/relationships/tags" Target="../tags/tag256.xml"/><Relationship Id="rId7" Type="http://schemas.microsoft.com/office/2007/relationships/diagramDrawing" Target="../diagrams/drawing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3" Type="http://schemas.openxmlformats.org/officeDocument/2006/relationships/diagramData" Target="../diagrams/data2.xml"/><Relationship Id="rId2" Type="http://schemas.openxmlformats.org/officeDocument/2006/relationships/tags" Target="../tags/tag255.xml"/><Relationship Id="rId10" Type="http://schemas.openxmlformats.org/officeDocument/2006/relationships/notesSlide" Target="../notesSlides/notesSlide6.xml"/><Relationship Id="rId1" Type="http://schemas.openxmlformats.org/officeDocument/2006/relationships/tags" Target="../tags/tag254.xml"/></Relationships>
</file>

<file path=ppt/slides/_rels/slide7.xml.rels><?xml version="1.0" encoding="UTF-8" standalone="yes"?>
<Relationships xmlns="http://schemas.openxmlformats.org/package/2006/relationships"><Relationship Id="rId9" Type="http://schemas.openxmlformats.org/officeDocument/2006/relationships/slideLayout" Target="../slideLayouts/slideLayout3.xml"/><Relationship Id="rId8" Type="http://schemas.openxmlformats.org/officeDocument/2006/relationships/tags" Target="../tags/tag259.xml"/><Relationship Id="rId7" Type="http://schemas.microsoft.com/office/2007/relationships/diagramDrawing" Target="../diagrams/drawing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3" Type="http://schemas.openxmlformats.org/officeDocument/2006/relationships/diagramData" Target="../diagrams/data3.xml"/><Relationship Id="rId2" Type="http://schemas.openxmlformats.org/officeDocument/2006/relationships/tags" Target="../tags/tag258.xml"/><Relationship Id="rId10" Type="http://schemas.openxmlformats.org/officeDocument/2006/relationships/notesSlide" Target="../notesSlides/notesSlide7.xml"/><Relationship Id="rId1" Type="http://schemas.openxmlformats.org/officeDocument/2006/relationships/tags" Target="../tags/tag257.xml"/></Relationships>
</file>

<file path=ppt/slides/_rels/slide8.xml.rels><?xml version="1.0" encoding="UTF-8" standalone="yes"?>
<Relationships xmlns="http://schemas.openxmlformats.org/package/2006/relationships"><Relationship Id="rId5" Type="http://schemas.openxmlformats.org/officeDocument/2006/relationships/notesSlide" Target="../notesSlides/notesSlide8.xml"/><Relationship Id="rId4" Type="http://schemas.openxmlformats.org/officeDocument/2006/relationships/slideLayout" Target="../slideLayouts/slideLayout3.xml"/><Relationship Id="rId3" Type="http://schemas.openxmlformats.org/officeDocument/2006/relationships/tags" Target="../tags/tag262.xml"/><Relationship Id="rId2" Type="http://schemas.openxmlformats.org/officeDocument/2006/relationships/tags" Target="../tags/tag261.xml"/><Relationship Id="rId1" Type="http://schemas.openxmlformats.org/officeDocument/2006/relationships/tags" Target="../tags/tag260.xml"/></Relationships>
</file>

<file path=ppt/slides/_rels/slide9.xml.rels><?xml version="1.0" encoding="UTF-8" standalone="yes"?>
<Relationships xmlns="http://schemas.openxmlformats.org/package/2006/relationships"><Relationship Id="rId9" Type="http://schemas.openxmlformats.org/officeDocument/2006/relationships/tags" Target="../tags/tag271.xml"/><Relationship Id="rId8" Type="http://schemas.openxmlformats.org/officeDocument/2006/relationships/tags" Target="../tags/tag270.xml"/><Relationship Id="rId7" Type="http://schemas.openxmlformats.org/officeDocument/2006/relationships/tags" Target="../tags/tag269.xml"/><Relationship Id="rId6" Type="http://schemas.openxmlformats.org/officeDocument/2006/relationships/tags" Target="../tags/tag268.xml"/><Relationship Id="rId5" Type="http://schemas.openxmlformats.org/officeDocument/2006/relationships/tags" Target="../tags/tag267.xml"/><Relationship Id="rId4" Type="http://schemas.openxmlformats.org/officeDocument/2006/relationships/tags" Target="../tags/tag266.xml"/><Relationship Id="rId3" Type="http://schemas.openxmlformats.org/officeDocument/2006/relationships/tags" Target="../tags/tag265.xml"/><Relationship Id="rId25" Type="http://schemas.openxmlformats.org/officeDocument/2006/relationships/notesSlide" Target="../notesSlides/notesSlide9.xml"/><Relationship Id="rId24" Type="http://schemas.openxmlformats.org/officeDocument/2006/relationships/slideLayout" Target="../slideLayouts/slideLayout2.xml"/><Relationship Id="rId23" Type="http://schemas.openxmlformats.org/officeDocument/2006/relationships/tags" Target="../tags/tag285.xml"/><Relationship Id="rId22" Type="http://schemas.openxmlformats.org/officeDocument/2006/relationships/tags" Target="../tags/tag284.xml"/><Relationship Id="rId21" Type="http://schemas.openxmlformats.org/officeDocument/2006/relationships/tags" Target="../tags/tag283.xml"/><Relationship Id="rId20" Type="http://schemas.openxmlformats.org/officeDocument/2006/relationships/tags" Target="../tags/tag282.xml"/><Relationship Id="rId2" Type="http://schemas.openxmlformats.org/officeDocument/2006/relationships/tags" Target="../tags/tag264.xml"/><Relationship Id="rId19" Type="http://schemas.openxmlformats.org/officeDocument/2006/relationships/tags" Target="../tags/tag281.xml"/><Relationship Id="rId18" Type="http://schemas.openxmlformats.org/officeDocument/2006/relationships/tags" Target="../tags/tag280.xml"/><Relationship Id="rId17" Type="http://schemas.openxmlformats.org/officeDocument/2006/relationships/tags" Target="../tags/tag279.xml"/><Relationship Id="rId16" Type="http://schemas.openxmlformats.org/officeDocument/2006/relationships/tags" Target="../tags/tag278.xml"/><Relationship Id="rId15" Type="http://schemas.openxmlformats.org/officeDocument/2006/relationships/tags" Target="../tags/tag277.xml"/><Relationship Id="rId14" Type="http://schemas.openxmlformats.org/officeDocument/2006/relationships/tags" Target="../tags/tag276.xml"/><Relationship Id="rId13" Type="http://schemas.openxmlformats.org/officeDocument/2006/relationships/tags" Target="../tags/tag275.xml"/><Relationship Id="rId12" Type="http://schemas.openxmlformats.org/officeDocument/2006/relationships/tags" Target="../tags/tag274.xml"/><Relationship Id="rId11" Type="http://schemas.openxmlformats.org/officeDocument/2006/relationships/tags" Target="../tags/tag273.xml"/><Relationship Id="rId10" Type="http://schemas.openxmlformats.org/officeDocument/2006/relationships/tags" Target="../tags/tag272.xml"/><Relationship Id="rId1" Type="http://schemas.openxmlformats.org/officeDocument/2006/relationships/tags" Target="../tags/tag26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5" name="组合 84"/>
          <p:cNvGrpSpPr/>
          <p:nvPr/>
        </p:nvGrpSpPr>
        <p:grpSpPr>
          <a:xfrm>
            <a:off x="1165357" y="1715630"/>
            <a:ext cx="999267" cy="999267"/>
            <a:chOff x="304800" y="673100"/>
            <a:chExt cx="4000500" cy="4000500"/>
          </a:xfrm>
          <a:solidFill>
            <a:schemeClr val="accent3"/>
          </a:solidFill>
          <a:effectLst>
            <a:outerShdw blurRad="444500" dist="254000" dir="6840000" algn="tr" rotWithShape="0">
              <a:prstClr val="black">
                <a:alpha val="24000"/>
              </a:prstClr>
            </a:outerShdw>
          </a:effectLst>
        </p:grpSpPr>
        <p:sp>
          <p:nvSpPr>
            <p:cNvPr id="86" name="同心圆 85"/>
            <p:cNvSpPr/>
            <p:nvPr>
              <p:custDataLst>
                <p:tags r:id="rId1"/>
              </p:custDataLst>
            </p:nvPr>
          </p:nvSpPr>
          <p:spPr>
            <a:xfrm>
              <a:off x="304800" y="673100"/>
              <a:ext cx="4000500" cy="4000500"/>
            </a:xfrm>
            <a:prstGeom prst="donut">
              <a:avLst>
                <a:gd name="adj" fmla="val 48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latin typeface="仿宋" panose="02010609060101010101" charset="-122"/>
                <a:ea typeface="仿宋" panose="02010609060101010101" charset="-122"/>
              </a:endParaRPr>
            </a:p>
          </p:txBody>
        </p:sp>
        <p:sp>
          <p:nvSpPr>
            <p:cNvPr id="87" name="椭圆 86"/>
            <p:cNvSpPr/>
            <p:nvPr>
              <p:custDataLst>
                <p:tags r:id="rId2"/>
              </p:custDataLst>
            </p:nvPr>
          </p:nvSpPr>
          <p:spPr>
            <a:xfrm>
              <a:off x="392113" y="760413"/>
              <a:ext cx="3825874" cy="38258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latin typeface="仿宋" panose="02010609060101010101" charset="-122"/>
                <a:ea typeface="仿宋" panose="02010609060101010101" charset="-122"/>
              </a:endParaRPr>
            </a:p>
          </p:txBody>
        </p:sp>
      </p:grpSp>
      <p:sp>
        <p:nvSpPr>
          <p:cNvPr id="41" name="矩形 40"/>
          <p:cNvSpPr/>
          <p:nvPr>
            <p:custDataLst>
              <p:tags r:id="rId3"/>
            </p:custDataLst>
          </p:nvPr>
        </p:nvSpPr>
        <p:spPr>
          <a:xfrm>
            <a:off x="-1" y="7449139"/>
            <a:ext cx="14082713" cy="69527"/>
          </a:xfrm>
          <a:prstGeom prst="rect">
            <a:avLst/>
          </a:prstGeom>
          <a:solidFill>
            <a:schemeClr val="accent6">
              <a:alpha val="84000"/>
            </a:schemeClr>
          </a:solidFill>
          <a:ln>
            <a:noFill/>
          </a:ln>
          <a:effectLst>
            <a:outerShdw blurRad="139700" dist="38100" dir="5400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cxnSp>
        <p:nvCxnSpPr>
          <p:cNvPr id="77" name="直接连接符 76"/>
          <p:cNvCxnSpPr/>
          <p:nvPr>
            <p:custDataLst>
              <p:tags r:id="rId4"/>
            </p:custDataLst>
          </p:nvPr>
        </p:nvCxnSpPr>
        <p:spPr>
          <a:xfrm>
            <a:off x="3944570" y="5452537"/>
            <a:ext cx="9000000" cy="0"/>
          </a:xfrm>
          <a:prstGeom prst="line">
            <a:avLst/>
          </a:prstGeom>
          <a:ln>
            <a:solidFill>
              <a:schemeClr val="tx1">
                <a:lumMod val="50000"/>
                <a:lumOff val="50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50" name="椭圆 49"/>
          <p:cNvSpPr/>
          <p:nvPr>
            <p:custDataLst>
              <p:tags r:id="rId5"/>
            </p:custDataLst>
          </p:nvPr>
        </p:nvSpPr>
        <p:spPr>
          <a:xfrm>
            <a:off x="12401408" y="1093732"/>
            <a:ext cx="515613" cy="515613"/>
          </a:xfrm>
          <a:prstGeom prst="ellipse">
            <a:avLst/>
          </a:prstGeom>
          <a:solidFill>
            <a:schemeClr val="accent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sp>
        <p:nvSpPr>
          <p:cNvPr id="51" name="椭圆 50"/>
          <p:cNvSpPr/>
          <p:nvPr>
            <p:custDataLst>
              <p:tags r:id="rId6"/>
            </p:custDataLst>
          </p:nvPr>
        </p:nvSpPr>
        <p:spPr>
          <a:xfrm>
            <a:off x="12824924" y="136617"/>
            <a:ext cx="282844" cy="282844"/>
          </a:xfrm>
          <a:prstGeom prst="ellipse">
            <a:avLst/>
          </a:prstGeom>
          <a:solidFill>
            <a:schemeClr val="accent2"/>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grpSp>
        <p:nvGrpSpPr>
          <p:cNvPr id="52" name="组合 51"/>
          <p:cNvGrpSpPr/>
          <p:nvPr/>
        </p:nvGrpSpPr>
        <p:grpSpPr>
          <a:xfrm>
            <a:off x="13599534" y="1401307"/>
            <a:ext cx="226229" cy="226229"/>
            <a:chOff x="304800" y="673100"/>
            <a:chExt cx="4000500" cy="4000500"/>
          </a:xfrm>
          <a:solidFill>
            <a:schemeClr val="accent3"/>
          </a:solidFill>
          <a:effectLst>
            <a:outerShdw blurRad="381000" dist="152400" dir="8100000" algn="tr" rotWithShape="0">
              <a:prstClr val="black">
                <a:alpha val="70000"/>
              </a:prstClr>
            </a:outerShdw>
          </a:effectLst>
        </p:grpSpPr>
        <p:sp>
          <p:nvSpPr>
            <p:cNvPr id="53" name="同心圆 52"/>
            <p:cNvSpPr/>
            <p:nvPr>
              <p:custDataLst>
                <p:tags r:id="rId7"/>
              </p:custDataLst>
            </p:nvPr>
          </p:nvSpPr>
          <p:spPr>
            <a:xfrm>
              <a:off x="304800" y="673100"/>
              <a:ext cx="4000500" cy="4000500"/>
            </a:xfrm>
            <a:prstGeom prst="donut">
              <a:avLst>
                <a:gd name="adj" fmla="val 48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accent1"/>
                </a:solidFill>
                <a:latin typeface="仿宋" panose="02010609060101010101" charset="-122"/>
                <a:ea typeface="仿宋" panose="02010609060101010101" charset="-122"/>
              </a:endParaRPr>
            </a:p>
          </p:txBody>
        </p:sp>
        <p:sp>
          <p:nvSpPr>
            <p:cNvPr id="54" name="椭圆 53"/>
            <p:cNvSpPr/>
            <p:nvPr>
              <p:custDataLst>
                <p:tags r:id="rId8"/>
              </p:custDataLst>
            </p:nvPr>
          </p:nvSpPr>
          <p:spPr>
            <a:xfrm>
              <a:off x="479425" y="847725"/>
              <a:ext cx="3651250" cy="365125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accent1"/>
                </a:solidFill>
                <a:latin typeface="仿宋" panose="02010609060101010101" charset="-122"/>
                <a:ea typeface="仿宋" panose="02010609060101010101" charset="-122"/>
              </a:endParaRPr>
            </a:p>
          </p:txBody>
        </p:sp>
      </p:grpSp>
      <p:grpSp>
        <p:nvGrpSpPr>
          <p:cNvPr id="55" name="组合 54"/>
          <p:cNvGrpSpPr/>
          <p:nvPr/>
        </p:nvGrpSpPr>
        <p:grpSpPr>
          <a:xfrm>
            <a:off x="13341839" y="527900"/>
            <a:ext cx="296371" cy="296371"/>
            <a:chOff x="304800" y="673100"/>
            <a:chExt cx="4000500" cy="4000500"/>
          </a:xfrm>
          <a:effectLst>
            <a:outerShdw blurRad="381000" dist="152400" dir="8100000" algn="tr" rotWithShape="0">
              <a:prstClr val="black">
                <a:alpha val="70000"/>
              </a:prstClr>
            </a:outerShdw>
          </a:effectLst>
        </p:grpSpPr>
        <p:sp>
          <p:nvSpPr>
            <p:cNvPr id="56" name="同心圆 55"/>
            <p:cNvSpPr/>
            <p:nvPr>
              <p:custDataLst>
                <p:tags r:id="rId9"/>
              </p:custDataLst>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latin typeface="仿宋" panose="02010609060101010101" charset="-122"/>
                <a:ea typeface="仿宋" panose="02010609060101010101" charset="-122"/>
              </a:endParaRPr>
            </a:p>
          </p:txBody>
        </p:sp>
        <p:sp>
          <p:nvSpPr>
            <p:cNvPr id="57" name="椭圆 56"/>
            <p:cNvSpPr/>
            <p:nvPr>
              <p:custDataLst>
                <p:tags r:id="rId10"/>
              </p:custDataLst>
            </p:nvPr>
          </p:nvSpPr>
          <p:spPr>
            <a:xfrm>
              <a:off x="479425" y="847725"/>
              <a:ext cx="3651250" cy="3651250"/>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grpSp>
      <p:grpSp>
        <p:nvGrpSpPr>
          <p:cNvPr id="58" name="组合 57"/>
          <p:cNvGrpSpPr/>
          <p:nvPr/>
        </p:nvGrpSpPr>
        <p:grpSpPr>
          <a:xfrm>
            <a:off x="11938830" y="127442"/>
            <a:ext cx="420366" cy="420366"/>
            <a:chOff x="304800" y="673100"/>
            <a:chExt cx="4000500" cy="4000500"/>
          </a:xfrm>
          <a:solidFill>
            <a:schemeClr val="accent4"/>
          </a:solidFill>
          <a:effectLst>
            <a:outerShdw blurRad="317500" dist="190500" dir="8100000" algn="tr" rotWithShape="0">
              <a:prstClr val="black">
                <a:alpha val="50000"/>
              </a:prstClr>
            </a:outerShdw>
          </a:effectLst>
        </p:grpSpPr>
        <p:sp>
          <p:nvSpPr>
            <p:cNvPr id="59" name="同心圆 58"/>
            <p:cNvSpPr/>
            <p:nvPr>
              <p:custDataLst>
                <p:tags r:id="rId11"/>
              </p:custDataLst>
            </p:nvPr>
          </p:nvSpPr>
          <p:spPr>
            <a:xfrm>
              <a:off x="304800" y="673100"/>
              <a:ext cx="4000500" cy="4000500"/>
            </a:xfrm>
            <a:prstGeom prst="donut">
              <a:avLst>
                <a:gd name="adj" fmla="val 48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latin typeface="仿宋" panose="02010609060101010101" charset="-122"/>
                <a:ea typeface="仿宋" panose="02010609060101010101" charset="-122"/>
              </a:endParaRPr>
            </a:p>
          </p:txBody>
        </p:sp>
        <p:sp>
          <p:nvSpPr>
            <p:cNvPr id="60" name="椭圆 59"/>
            <p:cNvSpPr/>
            <p:nvPr>
              <p:custDataLst>
                <p:tags r:id="rId12"/>
              </p:custDataLst>
            </p:nvPr>
          </p:nvSpPr>
          <p:spPr>
            <a:xfrm>
              <a:off x="392113" y="760413"/>
              <a:ext cx="3825874" cy="38258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grpSp>
      <p:sp>
        <p:nvSpPr>
          <p:cNvPr id="61" name="椭圆 60"/>
          <p:cNvSpPr/>
          <p:nvPr>
            <p:custDataLst>
              <p:tags r:id="rId13"/>
            </p:custDataLst>
          </p:nvPr>
        </p:nvSpPr>
        <p:spPr>
          <a:xfrm>
            <a:off x="13458112" y="2187073"/>
            <a:ext cx="141422" cy="141422"/>
          </a:xfrm>
          <a:prstGeom prst="ellipse">
            <a:avLst/>
          </a:prstGeom>
          <a:solidFill>
            <a:schemeClr val="accent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accent1"/>
              </a:solidFill>
              <a:latin typeface="仿宋" panose="02010609060101010101" charset="-122"/>
              <a:ea typeface="仿宋" panose="02010609060101010101" charset="-122"/>
            </a:endParaRPr>
          </a:p>
        </p:txBody>
      </p:sp>
      <p:grpSp>
        <p:nvGrpSpPr>
          <p:cNvPr id="82" name="组合 81"/>
          <p:cNvGrpSpPr/>
          <p:nvPr/>
        </p:nvGrpSpPr>
        <p:grpSpPr>
          <a:xfrm>
            <a:off x="1741343" y="1048532"/>
            <a:ext cx="802398" cy="802398"/>
            <a:chOff x="304800" y="673100"/>
            <a:chExt cx="4000500" cy="4000500"/>
          </a:xfrm>
          <a:solidFill>
            <a:schemeClr val="accent1"/>
          </a:solidFill>
          <a:effectLst>
            <a:outerShdw blurRad="444500" dist="254000" dir="6840000" algn="tr" rotWithShape="0">
              <a:prstClr val="black">
                <a:alpha val="24000"/>
              </a:prstClr>
            </a:outerShdw>
          </a:effectLst>
        </p:grpSpPr>
        <p:sp>
          <p:nvSpPr>
            <p:cNvPr id="83" name="同心圆 82"/>
            <p:cNvSpPr/>
            <p:nvPr>
              <p:custDataLst>
                <p:tags r:id="rId14"/>
              </p:custDataLst>
            </p:nvPr>
          </p:nvSpPr>
          <p:spPr>
            <a:xfrm>
              <a:off x="304800" y="673100"/>
              <a:ext cx="4000500" cy="4000500"/>
            </a:xfrm>
            <a:prstGeom prst="donut">
              <a:avLst>
                <a:gd name="adj" fmla="val 48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latin typeface="仿宋" panose="02010609060101010101" charset="-122"/>
                <a:ea typeface="仿宋" panose="02010609060101010101" charset="-122"/>
              </a:endParaRPr>
            </a:p>
          </p:txBody>
        </p:sp>
        <p:sp>
          <p:nvSpPr>
            <p:cNvPr id="84" name="椭圆 83"/>
            <p:cNvSpPr/>
            <p:nvPr>
              <p:custDataLst>
                <p:tags r:id="rId15"/>
              </p:custDataLst>
            </p:nvPr>
          </p:nvSpPr>
          <p:spPr>
            <a:xfrm>
              <a:off x="392113" y="760413"/>
              <a:ext cx="3825874" cy="38258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latin typeface="仿宋" panose="02010609060101010101" charset="-122"/>
                <a:ea typeface="仿宋" panose="02010609060101010101" charset="-122"/>
              </a:endParaRPr>
            </a:p>
          </p:txBody>
        </p:sp>
      </p:grpSp>
      <p:grpSp>
        <p:nvGrpSpPr>
          <p:cNvPr id="91" name="组合 90"/>
          <p:cNvGrpSpPr/>
          <p:nvPr/>
        </p:nvGrpSpPr>
        <p:grpSpPr>
          <a:xfrm>
            <a:off x="3475331" y="1057686"/>
            <a:ext cx="516029" cy="516029"/>
            <a:chOff x="304800" y="673100"/>
            <a:chExt cx="4000500" cy="4000500"/>
          </a:xfrm>
          <a:solidFill>
            <a:schemeClr val="accent2"/>
          </a:solidFill>
          <a:effectLst>
            <a:outerShdw blurRad="444500" dist="254000" dir="6840000" algn="tr" rotWithShape="0">
              <a:prstClr val="black">
                <a:alpha val="24000"/>
              </a:prstClr>
            </a:outerShdw>
          </a:effectLst>
        </p:grpSpPr>
        <p:sp>
          <p:nvSpPr>
            <p:cNvPr id="92" name="同心圆 91"/>
            <p:cNvSpPr/>
            <p:nvPr>
              <p:custDataLst>
                <p:tags r:id="rId16"/>
              </p:custDataLst>
            </p:nvPr>
          </p:nvSpPr>
          <p:spPr>
            <a:xfrm>
              <a:off x="304800" y="673100"/>
              <a:ext cx="4000500" cy="4000500"/>
            </a:xfrm>
            <a:prstGeom prst="donut">
              <a:avLst>
                <a:gd name="adj" fmla="val 48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latin typeface="仿宋" panose="02010609060101010101" charset="-122"/>
                <a:ea typeface="仿宋" panose="02010609060101010101" charset="-122"/>
              </a:endParaRPr>
            </a:p>
          </p:txBody>
        </p:sp>
        <p:sp>
          <p:nvSpPr>
            <p:cNvPr id="93" name="椭圆 92"/>
            <p:cNvSpPr/>
            <p:nvPr>
              <p:custDataLst>
                <p:tags r:id="rId17"/>
              </p:custDataLst>
            </p:nvPr>
          </p:nvSpPr>
          <p:spPr>
            <a:xfrm>
              <a:off x="392113" y="760413"/>
              <a:ext cx="3825874" cy="38258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latin typeface="仿宋" panose="02010609060101010101" charset="-122"/>
                <a:ea typeface="仿宋" panose="02010609060101010101" charset="-122"/>
              </a:endParaRPr>
            </a:p>
          </p:txBody>
        </p:sp>
      </p:grpSp>
      <p:grpSp>
        <p:nvGrpSpPr>
          <p:cNvPr id="94" name="组合 93"/>
          <p:cNvGrpSpPr/>
          <p:nvPr/>
        </p:nvGrpSpPr>
        <p:grpSpPr>
          <a:xfrm>
            <a:off x="107297" y="2001961"/>
            <a:ext cx="748145" cy="748145"/>
            <a:chOff x="304800" y="673100"/>
            <a:chExt cx="4000500" cy="4000500"/>
          </a:xfrm>
          <a:effectLst>
            <a:outerShdw blurRad="444500" dist="254000" dir="6840000" algn="tr" rotWithShape="0">
              <a:prstClr val="black">
                <a:alpha val="24000"/>
              </a:prstClr>
            </a:outerShdw>
          </a:effectLst>
        </p:grpSpPr>
        <p:sp>
          <p:nvSpPr>
            <p:cNvPr id="95" name="同心圆 94"/>
            <p:cNvSpPr/>
            <p:nvPr>
              <p:custDataLst>
                <p:tags r:id="rId18"/>
              </p:custDataLst>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latin typeface="仿宋" panose="02010609060101010101" charset="-122"/>
                <a:ea typeface="仿宋" panose="02010609060101010101" charset="-122"/>
              </a:endParaRPr>
            </a:p>
          </p:txBody>
        </p:sp>
        <p:sp>
          <p:nvSpPr>
            <p:cNvPr id="96" name="椭圆 95"/>
            <p:cNvSpPr/>
            <p:nvPr>
              <p:custDataLst>
                <p:tags r:id="rId19"/>
              </p:custDataLst>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latin typeface="仿宋" panose="02010609060101010101" charset="-122"/>
                <a:ea typeface="仿宋" panose="02010609060101010101" charset="-122"/>
              </a:endParaRPr>
            </a:p>
          </p:txBody>
        </p:sp>
      </p:grpSp>
      <p:grpSp>
        <p:nvGrpSpPr>
          <p:cNvPr id="97" name="组合 96"/>
          <p:cNvGrpSpPr/>
          <p:nvPr/>
        </p:nvGrpSpPr>
        <p:grpSpPr>
          <a:xfrm>
            <a:off x="2477032" y="3261785"/>
            <a:ext cx="406273" cy="406273"/>
            <a:chOff x="304800" y="673100"/>
            <a:chExt cx="4000500" cy="4000500"/>
          </a:xfrm>
          <a:effectLst>
            <a:outerShdw blurRad="444500" dist="254000" dir="6840000" algn="tr" rotWithShape="0">
              <a:prstClr val="black">
                <a:alpha val="24000"/>
              </a:prstClr>
            </a:outerShdw>
          </a:effectLst>
        </p:grpSpPr>
        <p:sp>
          <p:nvSpPr>
            <p:cNvPr id="98" name="同心圆 97"/>
            <p:cNvSpPr/>
            <p:nvPr>
              <p:custDataLst>
                <p:tags r:id="rId20"/>
              </p:custDataLst>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latin typeface="仿宋" panose="02010609060101010101" charset="-122"/>
                <a:ea typeface="仿宋" panose="02010609060101010101" charset="-122"/>
              </a:endParaRPr>
            </a:p>
          </p:txBody>
        </p:sp>
        <p:sp>
          <p:nvSpPr>
            <p:cNvPr id="99" name="椭圆 98"/>
            <p:cNvSpPr/>
            <p:nvPr>
              <p:custDataLst>
                <p:tags r:id="rId21"/>
              </p:custDataLst>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latin typeface="仿宋" panose="02010609060101010101" charset="-122"/>
                <a:ea typeface="仿宋" panose="02010609060101010101" charset="-122"/>
              </a:endParaRPr>
            </a:p>
          </p:txBody>
        </p:sp>
      </p:grpSp>
      <p:grpSp>
        <p:nvGrpSpPr>
          <p:cNvPr id="100" name="组合 99"/>
          <p:cNvGrpSpPr/>
          <p:nvPr/>
        </p:nvGrpSpPr>
        <p:grpSpPr>
          <a:xfrm>
            <a:off x="2164624" y="4223867"/>
            <a:ext cx="1166525" cy="1166525"/>
            <a:chOff x="304800" y="673100"/>
            <a:chExt cx="4000500" cy="4000500"/>
          </a:xfrm>
          <a:solidFill>
            <a:schemeClr val="accent3"/>
          </a:solidFill>
          <a:effectLst>
            <a:outerShdw blurRad="444500" dist="254000" dir="6840000" algn="tr" rotWithShape="0">
              <a:prstClr val="black">
                <a:alpha val="24000"/>
              </a:prstClr>
            </a:outerShdw>
          </a:effectLst>
        </p:grpSpPr>
        <p:sp>
          <p:nvSpPr>
            <p:cNvPr id="101" name="同心圆 100"/>
            <p:cNvSpPr/>
            <p:nvPr>
              <p:custDataLst>
                <p:tags r:id="rId22"/>
              </p:custDataLst>
            </p:nvPr>
          </p:nvSpPr>
          <p:spPr>
            <a:xfrm>
              <a:off x="304800" y="673100"/>
              <a:ext cx="4000500" cy="4000500"/>
            </a:xfrm>
            <a:prstGeom prst="donut">
              <a:avLst>
                <a:gd name="adj" fmla="val 48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latin typeface="仿宋" panose="02010609060101010101" charset="-122"/>
                <a:ea typeface="仿宋" panose="02010609060101010101" charset="-122"/>
              </a:endParaRPr>
            </a:p>
          </p:txBody>
        </p:sp>
        <p:sp>
          <p:nvSpPr>
            <p:cNvPr id="102" name="椭圆 101"/>
            <p:cNvSpPr/>
            <p:nvPr>
              <p:custDataLst>
                <p:tags r:id="rId23"/>
              </p:custDataLst>
            </p:nvPr>
          </p:nvSpPr>
          <p:spPr>
            <a:xfrm>
              <a:off x="392113" y="760413"/>
              <a:ext cx="3825874" cy="38258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latin typeface="仿宋" panose="02010609060101010101" charset="-122"/>
                <a:ea typeface="仿宋" panose="02010609060101010101" charset="-122"/>
              </a:endParaRPr>
            </a:p>
          </p:txBody>
        </p:sp>
      </p:grpSp>
      <p:sp>
        <p:nvSpPr>
          <p:cNvPr id="2" name="文本框 1"/>
          <p:cNvSpPr txBox="1"/>
          <p:nvPr>
            <p:custDataLst>
              <p:tags r:id="rId24"/>
            </p:custDataLst>
          </p:nvPr>
        </p:nvSpPr>
        <p:spPr>
          <a:xfrm>
            <a:off x="2832735" y="2604135"/>
            <a:ext cx="10501630" cy="2306955"/>
          </a:xfrm>
          <a:prstGeom prst="rect">
            <a:avLst/>
          </a:prstGeom>
          <a:noFill/>
        </p:spPr>
        <p:txBody>
          <a:bodyPr wrap="square" rtlCol="0">
            <a:spAutoFit/>
          </a:bodyPr>
          <a:p>
            <a:pPr algn="ctr"/>
            <a:r>
              <a:rPr lang="zh-CN" altLang="en-US" sz="4800" b="1">
                <a:latin typeface="宋体" panose="02010600030101010101" pitchFamily="2" charset="-122"/>
                <a:ea typeface="宋体" panose="02010600030101010101" pitchFamily="2" charset="-122"/>
                <a:cs typeface="宋体" panose="02010600030101010101" pitchFamily="2" charset="-122"/>
              </a:rPr>
              <a:t>《中华人民共和国安全生产法》</a:t>
            </a:r>
            <a:r>
              <a:rPr lang="zh-CN" altLang="en-US" sz="4800" b="1">
                <a:latin typeface="Times New Roman" panose="02020603050405020304" charset="0"/>
                <a:ea typeface="宋体" panose="02010600030101010101" pitchFamily="2" charset="-122"/>
                <a:cs typeface="Times New Roman" panose="02020603050405020304" charset="0"/>
              </a:rPr>
              <a:t>（</a:t>
            </a:r>
            <a:r>
              <a:rPr lang="en-US" altLang="zh-CN" sz="4800" b="1">
                <a:latin typeface="Times New Roman" panose="02020603050405020304" charset="0"/>
                <a:ea typeface="宋体" panose="02010600030101010101" pitchFamily="2" charset="-122"/>
                <a:cs typeface="Times New Roman" panose="02020603050405020304" charset="0"/>
              </a:rPr>
              <a:t>2021</a:t>
            </a:r>
            <a:r>
              <a:rPr lang="zh-CN" altLang="en-US" sz="4800" b="1">
                <a:latin typeface="Times New Roman" panose="02020603050405020304" charset="0"/>
                <a:ea typeface="宋体" panose="02010600030101010101" pitchFamily="2" charset="-122"/>
                <a:cs typeface="Times New Roman" panose="02020603050405020304" charset="0"/>
              </a:rPr>
              <a:t>年版</a:t>
            </a:r>
            <a:r>
              <a:rPr lang="zh-CN" altLang="en-US" sz="4800" b="1">
                <a:latin typeface="Times New Roman" panose="02020603050405020304" charset="0"/>
                <a:ea typeface="宋体" panose="02010600030101010101" pitchFamily="2" charset="-122"/>
                <a:cs typeface="Times New Roman" panose="02020603050405020304" charset="0"/>
                <a:sym typeface="+mn-ea"/>
              </a:rPr>
              <a:t>）</a:t>
            </a:r>
            <a:endParaRPr lang="zh-CN" altLang="en-US" sz="4800" b="1">
              <a:latin typeface="宋体" panose="02010600030101010101" pitchFamily="2" charset="-122"/>
              <a:ea typeface="宋体" panose="02010600030101010101" pitchFamily="2" charset="-122"/>
              <a:cs typeface="宋体" panose="02010600030101010101" pitchFamily="2" charset="-122"/>
            </a:endParaRPr>
          </a:p>
          <a:p>
            <a:pPr algn="ctr"/>
            <a:r>
              <a:rPr lang="zh-CN" altLang="en-US" sz="4800" b="1">
                <a:latin typeface="宋体" panose="02010600030101010101" pitchFamily="2" charset="-122"/>
                <a:ea typeface="宋体" panose="02010600030101010101" pitchFamily="2" charset="-122"/>
                <a:cs typeface="宋体" panose="02010600030101010101" pitchFamily="2" charset="-122"/>
              </a:rPr>
              <a:t>解读</a:t>
            </a:r>
            <a:endParaRPr lang="zh-CN" altLang="en-US" sz="4800" b="1">
              <a:latin typeface="宋体" panose="02010600030101010101" pitchFamily="2" charset="-122"/>
              <a:ea typeface="宋体" panose="02010600030101010101" pitchFamily="2" charset="-122"/>
              <a:cs typeface="宋体" panose="02010600030101010101" pitchFamily="2" charset="-122"/>
            </a:endParaRPr>
          </a:p>
        </p:txBody>
      </p:sp>
      <p:sp>
        <p:nvSpPr>
          <p:cNvPr id="3" name="文本框 2"/>
          <p:cNvSpPr txBox="1"/>
          <p:nvPr/>
        </p:nvSpPr>
        <p:spPr>
          <a:xfrm>
            <a:off x="7541895" y="5606415"/>
            <a:ext cx="1083310" cy="460375"/>
          </a:xfrm>
          <a:prstGeom prst="rect">
            <a:avLst/>
          </a:prstGeom>
          <a:noFill/>
        </p:spPr>
        <p:txBody>
          <a:bodyPr wrap="square" rtlCol="0">
            <a:spAutoFit/>
          </a:bodyPr>
          <a:p>
            <a:endParaRPr lang="en-US" altLang="zh-CN">
              <a:latin typeface="仿宋" panose="02010609060101010101" charset="-122"/>
              <a:ea typeface="仿宋" panose="02010609060101010101" charset="-122"/>
            </a:endParaRPr>
          </a:p>
        </p:txBody>
      </p:sp>
      <p:sp>
        <p:nvSpPr>
          <p:cNvPr id="4" name="文本框 3"/>
          <p:cNvSpPr txBox="1"/>
          <p:nvPr/>
        </p:nvSpPr>
        <p:spPr>
          <a:xfrm>
            <a:off x="5024755" y="5761355"/>
            <a:ext cx="6307455" cy="1322070"/>
          </a:xfrm>
          <a:prstGeom prst="rect">
            <a:avLst/>
          </a:prstGeom>
          <a:noFill/>
        </p:spPr>
        <p:txBody>
          <a:bodyPr wrap="square" rtlCol="0">
            <a:spAutoFit/>
          </a:bodyPr>
          <a:p>
            <a:pPr algn="ctr"/>
            <a:r>
              <a:rPr lang="en-US" altLang="zh-CN" sz="2800" b="1">
                <a:latin typeface="仿宋" panose="02010609060101010101" charset="-122"/>
                <a:ea typeface="仿宋" panose="02010609060101010101" charset="-122"/>
                <a:cs typeface="仿宋" panose="02010609060101010101" charset="-122"/>
              </a:rPr>
              <a:t>  </a:t>
            </a:r>
            <a:r>
              <a:rPr lang="en-US" altLang="zh-CN" sz="3200" b="1">
                <a:latin typeface="楷体" panose="02010609060101010101" charset="-122"/>
                <a:ea typeface="楷体" panose="02010609060101010101" charset="-122"/>
                <a:cs typeface="楷体" panose="02010609060101010101" charset="-122"/>
              </a:rPr>
              <a:t> </a:t>
            </a:r>
            <a:r>
              <a:rPr lang="zh-CN" altLang="en-US" sz="3200" b="1">
                <a:latin typeface="楷体" panose="02010609060101010101" charset="-122"/>
                <a:ea typeface="楷体" panose="02010609060101010101" charset="-122"/>
                <a:cs typeface="楷体" panose="02010609060101010101" charset="-122"/>
              </a:rPr>
              <a:t>法规处</a:t>
            </a:r>
            <a:r>
              <a:rPr lang="en-US" altLang="zh-CN" sz="3200" b="1">
                <a:latin typeface="楷体" panose="02010609060101010101" charset="-122"/>
                <a:ea typeface="楷体" panose="02010609060101010101" charset="-122"/>
                <a:cs typeface="楷体" panose="02010609060101010101" charset="-122"/>
              </a:rPr>
              <a:t>  </a:t>
            </a:r>
            <a:r>
              <a:rPr lang="zh-CN" altLang="en-US" sz="3200" b="1">
                <a:latin typeface="楷体" panose="02010609060101010101" charset="-122"/>
                <a:ea typeface="楷体" panose="02010609060101010101" charset="-122"/>
                <a:cs typeface="楷体" panose="02010609060101010101" charset="-122"/>
              </a:rPr>
              <a:t>王克非</a:t>
            </a:r>
            <a:endParaRPr lang="zh-CN" altLang="en-US" sz="3200" b="1">
              <a:latin typeface="楷体" panose="02010609060101010101" charset="-122"/>
              <a:ea typeface="楷体" panose="02010609060101010101" charset="-122"/>
              <a:cs typeface="楷体" panose="02010609060101010101" charset="-122"/>
            </a:endParaRPr>
          </a:p>
          <a:p>
            <a:endParaRPr lang="zh-CN" altLang="en-US" sz="1600" b="1">
              <a:latin typeface="楷体" panose="02010609060101010101" charset="-122"/>
              <a:ea typeface="楷体" panose="02010609060101010101" charset="-122"/>
              <a:cs typeface="楷体" panose="02010609060101010101" charset="-122"/>
            </a:endParaRPr>
          </a:p>
          <a:p>
            <a:pPr algn="ctr"/>
            <a:r>
              <a:rPr lang="en-US" altLang="zh-CN" sz="3200" b="1">
                <a:latin typeface="Times New Roman" panose="02020603050405020304" charset="0"/>
                <a:ea typeface="楷体" panose="02010609060101010101" charset="-122"/>
                <a:cs typeface="Times New Roman" panose="02020603050405020304" charset="0"/>
              </a:rPr>
              <a:t>      2021</a:t>
            </a:r>
            <a:r>
              <a:rPr lang="zh-CN" altLang="en-US" sz="3200" b="1">
                <a:latin typeface="Times New Roman" panose="02020603050405020304" charset="0"/>
                <a:ea typeface="楷体" panose="02010609060101010101" charset="-122"/>
                <a:cs typeface="Times New Roman" panose="02020603050405020304" charset="0"/>
              </a:rPr>
              <a:t>年</a:t>
            </a:r>
            <a:r>
              <a:rPr lang="en-US" altLang="zh-CN" sz="3200" b="1">
                <a:latin typeface="Times New Roman" panose="02020603050405020304" charset="0"/>
                <a:ea typeface="楷体" panose="02010609060101010101" charset="-122"/>
                <a:cs typeface="Times New Roman" panose="02020603050405020304" charset="0"/>
              </a:rPr>
              <a:t>12</a:t>
            </a:r>
            <a:r>
              <a:rPr lang="zh-CN" altLang="en-US" sz="3200" b="1">
                <a:latin typeface="Times New Roman" panose="02020603050405020304" charset="0"/>
                <a:ea typeface="楷体" panose="02010609060101010101" charset="-122"/>
                <a:cs typeface="Times New Roman" panose="02020603050405020304" charset="0"/>
              </a:rPr>
              <a:t>月</a:t>
            </a:r>
            <a:endParaRPr lang="zh-CN" altLang="en-US" sz="3200" b="1">
              <a:latin typeface="Times New Roman" panose="02020603050405020304" charset="0"/>
              <a:ea typeface="楷体" panose="02010609060101010101" charset="-122"/>
              <a:cs typeface="Times New Roman" panose="02020603050405020304" charset="0"/>
            </a:endParaRPr>
          </a:p>
        </p:txBody>
      </p:sp>
    </p:spTree>
    <p:custDataLst>
      <p:tags r:id="rId25"/>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762000" y="487045"/>
            <a:ext cx="11358245" cy="575945"/>
          </a:xfrm>
        </p:spPr>
        <p:txBody>
          <a:bodyPr/>
          <a:lstStyle/>
          <a:p>
            <a:pPr algn="l"/>
            <a:r>
              <a:rPr b="1" spc="400" dirty="0">
                <a:solidFill>
                  <a:schemeClr val="tx1"/>
                </a:solidFill>
                <a:latin typeface="黑体" panose="02010600030101010101" charset="-122"/>
                <a:ea typeface="黑体" panose="02010600030101010101" charset="-122"/>
                <a:cs typeface="黑体" panose="02010600030101010101" charset="-122"/>
                <a:sym typeface="+mn-ea"/>
              </a:rPr>
              <a:t>修改安全生产法的总体思路</a:t>
            </a:r>
            <a:endParaRPr lang="zh-CN" altLang="en-US" b="1" spc="400" dirty="0">
              <a:solidFill>
                <a:schemeClr val="tx1"/>
              </a:solidFill>
              <a:latin typeface="黑体" panose="02010600030101010101" charset="-122"/>
              <a:ea typeface="黑体" panose="02010600030101010101" charset="-122"/>
              <a:cs typeface="黑体" panose="02010600030101010101" charset="-122"/>
              <a:sym typeface="+mn-ea"/>
            </a:endParaRPr>
          </a:p>
        </p:txBody>
      </p:sp>
      <p:graphicFrame>
        <p:nvGraphicFramePr>
          <p:cNvPr id="4" name="图示 3"/>
          <p:cNvGraphicFramePr/>
          <p:nvPr/>
        </p:nvGraphicFramePr>
        <p:xfrm>
          <a:off x="596900" y="1564005"/>
          <a:ext cx="11080115" cy="54184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ustDataLst>
      <p:tags r:id="rId7"/>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矩形 34"/>
          <p:cNvSpPr/>
          <p:nvPr>
            <p:custDataLst>
              <p:tags r:id="rId1"/>
            </p:custDataLst>
          </p:nvPr>
        </p:nvSpPr>
        <p:spPr>
          <a:xfrm>
            <a:off x="1" y="1859869"/>
            <a:ext cx="14082713" cy="1492372"/>
          </a:xfrm>
          <a:prstGeom prst="rect">
            <a:avLst/>
          </a:prstGeom>
          <a:solidFill>
            <a:schemeClr val="bg1">
              <a:alpha val="84000"/>
            </a:schemeClr>
          </a:solidFill>
          <a:ln>
            <a:noFill/>
          </a:ln>
          <a:effectLst>
            <a:outerShdw blurRad="139700" dist="38100" dir="5400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grpSp>
        <p:nvGrpSpPr>
          <p:cNvPr id="59" name="组合 58"/>
          <p:cNvGrpSpPr/>
          <p:nvPr/>
        </p:nvGrpSpPr>
        <p:grpSpPr>
          <a:xfrm>
            <a:off x="2696796" y="6227262"/>
            <a:ext cx="452009" cy="452172"/>
            <a:chOff x="1463339" y="1072758"/>
            <a:chExt cx="1546058" cy="1546058"/>
          </a:xfrm>
          <a:effectLst>
            <a:outerShdw blurRad="330200" dist="215900" dir="6900000" sx="71000" sy="71000" algn="t" rotWithShape="0">
              <a:prstClr val="black">
                <a:alpha val="54000"/>
              </a:prstClr>
            </a:outerShdw>
          </a:effectLst>
        </p:grpSpPr>
        <p:sp>
          <p:nvSpPr>
            <p:cNvPr id="61" name="同心圆 60"/>
            <p:cNvSpPr/>
            <p:nvPr>
              <p:custDataLst>
                <p:tags r:id="rId2"/>
              </p:custDataLst>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latin typeface="仿宋" panose="02010609060101010101" charset="-122"/>
                <a:ea typeface="仿宋" panose="02010609060101010101" charset="-122"/>
              </a:endParaRPr>
            </a:p>
          </p:txBody>
        </p:sp>
        <p:sp>
          <p:nvSpPr>
            <p:cNvPr id="62" name="椭圆 61"/>
            <p:cNvSpPr/>
            <p:nvPr>
              <p:custDataLst>
                <p:tags r:id="rId3"/>
              </p:custDataLst>
            </p:nvPr>
          </p:nvSpPr>
          <p:spPr>
            <a:xfrm>
              <a:off x="1484232" y="1093651"/>
              <a:ext cx="1504274" cy="1504273"/>
            </a:xfrm>
            <a:prstGeom prst="ellipse">
              <a:avLst/>
            </a:prstGeom>
            <a:gradFill>
              <a:gsLst>
                <a:gs pos="0">
                  <a:schemeClr val="bg1"/>
                </a:gs>
                <a:gs pos="51000">
                  <a:schemeClr val="bg1">
                    <a:lumMod val="95000"/>
                  </a:schemeClr>
                </a:gs>
                <a:gs pos="100000">
                  <a:srgbClr val="C5C5C5"/>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grpSp>
      <p:sp>
        <p:nvSpPr>
          <p:cNvPr id="80" name="矩形 79"/>
          <p:cNvSpPr/>
          <p:nvPr>
            <p:custDataLst>
              <p:tags r:id="rId4"/>
            </p:custDataLst>
          </p:nvPr>
        </p:nvSpPr>
        <p:spPr>
          <a:xfrm>
            <a:off x="-2499" y="7518665"/>
            <a:ext cx="14082713" cy="519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grpSp>
        <p:nvGrpSpPr>
          <p:cNvPr id="7" name="组合 6"/>
          <p:cNvGrpSpPr/>
          <p:nvPr/>
        </p:nvGrpSpPr>
        <p:grpSpPr>
          <a:xfrm>
            <a:off x="1239124" y="1527100"/>
            <a:ext cx="2268993" cy="2268993"/>
            <a:chOff x="4481531" y="2118116"/>
            <a:chExt cx="2204282" cy="2204282"/>
          </a:xfrm>
        </p:grpSpPr>
        <p:grpSp>
          <p:nvGrpSpPr>
            <p:cNvPr id="38" name="组合 37"/>
            <p:cNvGrpSpPr/>
            <p:nvPr/>
          </p:nvGrpSpPr>
          <p:grpSpPr>
            <a:xfrm>
              <a:off x="4481531" y="2118116"/>
              <a:ext cx="2204282" cy="2204282"/>
              <a:chOff x="1490188" y="1125257"/>
              <a:chExt cx="2204282" cy="2204282"/>
            </a:xfrm>
          </p:grpSpPr>
          <p:sp>
            <p:nvSpPr>
              <p:cNvPr id="39" name="椭圆 38"/>
              <p:cNvSpPr/>
              <p:nvPr>
                <p:custDataLst>
                  <p:tags r:id="rId5"/>
                </p:custDataLst>
              </p:nvPr>
            </p:nvSpPr>
            <p:spPr>
              <a:xfrm>
                <a:off x="1490188"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sp>
            <p:nvSpPr>
              <p:cNvPr id="40" name="椭圆 39"/>
              <p:cNvSpPr/>
              <p:nvPr>
                <p:custDataLst>
                  <p:tags r:id="rId6"/>
                </p:custDataLst>
              </p:nvPr>
            </p:nvSpPr>
            <p:spPr>
              <a:xfrm>
                <a:off x="1719372" y="1327298"/>
                <a:ext cx="1800200" cy="1800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latin typeface="仿宋" panose="02010609060101010101" charset="-122"/>
                  <a:ea typeface="仿宋" panose="02010609060101010101" charset="-122"/>
                </a:endParaRPr>
              </a:p>
            </p:txBody>
          </p:sp>
        </p:grpSp>
        <p:sp>
          <p:nvSpPr>
            <p:cNvPr id="81" name="TextBox 80"/>
            <p:cNvSpPr txBox="1"/>
            <p:nvPr>
              <p:custDataLst>
                <p:tags r:id="rId7"/>
              </p:custDataLst>
            </p:nvPr>
          </p:nvSpPr>
          <p:spPr>
            <a:xfrm>
              <a:off x="5044082" y="2653915"/>
              <a:ext cx="1020336" cy="1104850"/>
            </a:xfrm>
            <a:prstGeom prst="rect">
              <a:avLst/>
            </a:prstGeom>
            <a:noFill/>
          </p:spPr>
          <p:txBody>
            <a:bodyPr wrap="none" rtlCol="0">
              <a:spAutoFit/>
            </a:bodyPr>
            <a:lstStyle/>
            <a:p>
              <a:r>
                <a:rPr lang="zh-CN" altLang="en-US" sz="6795" b="1" dirty="0">
                  <a:solidFill>
                    <a:schemeClr val="tx1"/>
                  </a:solidFill>
                  <a:latin typeface="黑体" panose="02010600030101010101" charset="-122"/>
                  <a:ea typeface="黑体" panose="02010600030101010101" charset="-122"/>
                </a:rPr>
                <a:t>三</a:t>
              </a:r>
              <a:endParaRPr lang="zh-CN" altLang="en-US" sz="6795" b="1" dirty="0">
                <a:solidFill>
                  <a:schemeClr val="tx1"/>
                </a:solidFill>
                <a:latin typeface="黑体" panose="02010600030101010101" charset="-122"/>
                <a:ea typeface="黑体" panose="02010600030101010101" charset="-122"/>
              </a:endParaRPr>
            </a:p>
          </p:txBody>
        </p:sp>
      </p:grpSp>
      <p:grpSp>
        <p:nvGrpSpPr>
          <p:cNvPr id="51" name="组合 50"/>
          <p:cNvGrpSpPr/>
          <p:nvPr/>
        </p:nvGrpSpPr>
        <p:grpSpPr>
          <a:xfrm>
            <a:off x="643361" y="5370105"/>
            <a:ext cx="655637" cy="655637"/>
            <a:chOff x="1517331" y="1125257"/>
            <a:chExt cx="2204282" cy="2204282"/>
          </a:xfrm>
        </p:grpSpPr>
        <p:sp>
          <p:nvSpPr>
            <p:cNvPr id="52" name="椭圆 51"/>
            <p:cNvSpPr/>
            <p:nvPr>
              <p:custDataLst>
                <p:tags r:id="rId8"/>
              </p:custDataLst>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sp>
          <p:nvSpPr>
            <p:cNvPr id="53" name="椭圆 52"/>
            <p:cNvSpPr/>
            <p:nvPr>
              <p:custDataLst>
                <p:tags r:id="rId9"/>
              </p:custDataLst>
            </p:nvPr>
          </p:nvSpPr>
          <p:spPr>
            <a:xfrm>
              <a:off x="1719372" y="1327298"/>
              <a:ext cx="1800200" cy="1800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latin typeface="仿宋" panose="02010609060101010101" charset="-122"/>
                <a:ea typeface="仿宋" panose="02010609060101010101" charset="-122"/>
              </a:endParaRPr>
            </a:p>
          </p:txBody>
        </p:sp>
      </p:grpSp>
      <p:grpSp>
        <p:nvGrpSpPr>
          <p:cNvPr id="54" name="组合 53"/>
          <p:cNvGrpSpPr/>
          <p:nvPr/>
        </p:nvGrpSpPr>
        <p:grpSpPr>
          <a:xfrm>
            <a:off x="315542" y="6453348"/>
            <a:ext cx="655637" cy="655637"/>
            <a:chOff x="1517331" y="1125257"/>
            <a:chExt cx="2204282" cy="2204282"/>
          </a:xfrm>
        </p:grpSpPr>
        <p:sp>
          <p:nvSpPr>
            <p:cNvPr id="55" name="椭圆 54"/>
            <p:cNvSpPr/>
            <p:nvPr>
              <p:custDataLst>
                <p:tags r:id="rId10"/>
              </p:custDataLst>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sp>
          <p:nvSpPr>
            <p:cNvPr id="56" name="椭圆 55"/>
            <p:cNvSpPr/>
            <p:nvPr>
              <p:custDataLst>
                <p:tags r:id="rId11"/>
              </p:custDataLst>
            </p:nvPr>
          </p:nvSpPr>
          <p:spPr>
            <a:xfrm>
              <a:off x="1719372" y="1327298"/>
              <a:ext cx="1800200" cy="18002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latin typeface="仿宋" panose="02010609060101010101" charset="-122"/>
                <a:ea typeface="仿宋" panose="02010609060101010101" charset="-122"/>
              </a:endParaRPr>
            </a:p>
          </p:txBody>
        </p:sp>
      </p:grpSp>
      <p:grpSp>
        <p:nvGrpSpPr>
          <p:cNvPr id="57" name="组合 56"/>
          <p:cNvGrpSpPr/>
          <p:nvPr/>
        </p:nvGrpSpPr>
        <p:grpSpPr>
          <a:xfrm>
            <a:off x="1376527" y="6025742"/>
            <a:ext cx="535449" cy="535449"/>
            <a:chOff x="1517331" y="1125257"/>
            <a:chExt cx="2204282" cy="2204282"/>
          </a:xfrm>
        </p:grpSpPr>
        <p:sp>
          <p:nvSpPr>
            <p:cNvPr id="58" name="椭圆 57"/>
            <p:cNvSpPr/>
            <p:nvPr>
              <p:custDataLst>
                <p:tags r:id="rId12"/>
              </p:custDataLst>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sp>
          <p:nvSpPr>
            <p:cNvPr id="60" name="椭圆 59"/>
            <p:cNvSpPr/>
            <p:nvPr>
              <p:custDataLst>
                <p:tags r:id="rId13"/>
              </p:custDataLst>
            </p:nvPr>
          </p:nvSpPr>
          <p:spPr>
            <a:xfrm>
              <a:off x="1719372" y="1327298"/>
              <a:ext cx="1800200" cy="18002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latin typeface="仿宋" panose="02010609060101010101" charset="-122"/>
                <a:ea typeface="仿宋" panose="02010609060101010101" charset="-122"/>
              </a:endParaRPr>
            </a:p>
          </p:txBody>
        </p:sp>
      </p:grpSp>
      <p:grpSp>
        <p:nvGrpSpPr>
          <p:cNvPr id="32" name="组合 31"/>
          <p:cNvGrpSpPr/>
          <p:nvPr/>
        </p:nvGrpSpPr>
        <p:grpSpPr>
          <a:xfrm>
            <a:off x="12028831" y="120416"/>
            <a:ext cx="655637" cy="655637"/>
            <a:chOff x="1517331" y="1125257"/>
            <a:chExt cx="2204282" cy="2204282"/>
          </a:xfrm>
        </p:grpSpPr>
        <p:sp>
          <p:nvSpPr>
            <p:cNvPr id="34" name="椭圆 33"/>
            <p:cNvSpPr/>
            <p:nvPr>
              <p:custDataLst>
                <p:tags r:id="rId14"/>
              </p:custDataLst>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sp>
          <p:nvSpPr>
            <p:cNvPr id="36" name="椭圆 35"/>
            <p:cNvSpPr/>
            <p:nvPr>
              <p:custDataLst>
                <p:tags r:id="rId15"/>
              </p:custDataLst>
            </p:nvPr>
          </p:nvSpPr>
          <p:spPr>
            <a:xfrm>
              <a:off x="1719372" y="1327298"/>
              <a:ext cx="1800200" cy="1800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latin typeface="仿宋" panose="02010609060101010101" charset="-122"/>
                <a:ea typeface="仿宋" panose="02010609060101010101" charset="-122"/>
              </a:endParaRPr>
            </a:p>
          </p:txBody>
        </p:sp>
      </p:grpSp>
      <p:grpSp>
        <p:nvGrpSpPr>
          <p:cNvPr id="37" name="组合 36"/>
          <p:cNvGrpSpPr/>
          <p:nvPr/>
        </p:nvGrpSpPr>
        <p:grpSpPr>
          <a:xfrm>
            <a:off x="13187539" y="204731"/>
            <a:ext cx="655637" cy="655637"/>
            <a:chOff x="1517331" y="1125257"/>
            <a:chExt cx="2204282" cy="2204282"/>
          </a:xfrm>
        </p:grpSpPr>
        <p:sp>
          <p:nvSpPr>
            <p:cNvPr id="41" name="椭圆 40"/>
            <p:cNvSpPr/>
            <p:nvPr>
              <p:custDataLst>
                <p:tags r:id="rId16"/>
              </p:custDataLst>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sp>
          <p:nvSpPr>
            <p:cNvPr id="42" name="椭圆 41"/>
            <p:cNvSpPr/>
            <p:nvPr>
              <p:custDataLst>
                <p:tags r:id="rId17"/>
              </p:custDataLst>
            </p:nvPr>
          </p:nvSpPr>
          <p:spPr>
            <a:xfrm>
              <a:off x="1719372" y="1327298"/>
              <a:ext cx="1800200" cy="18002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latin typeface="仿宋" panose="02010609060101010101" charset="-122"/>
                <a:ea typeface="仿宋" panose="02010609060101010101" charset="-122"/>
              </a:endParaRPr>
            </a:p>
          </p:txBody>
        </p:sp>
      </p:grpSp>
      <p:grpSp>
        <p:nvGrpSpPr>
          <p:cNvPr id="43" name="组合 42"/>
          <p:cNvGrpSpPr/>
          <p:nvPr/>
        </p:nvGrpSpPr>
        <p:grpSpPr>
          <a:xfrm>
            <a:off x="12371064" y="769537"/>
            <a:ext cx="935391" cy="935391"/>
            <a:chOff x="1517331" y="1125257"/>
            <a:chExt cx="2204282" cy="2204282"/>
          </a:xfrm>
        </p:grpSpPr>
        <p:sp>
          <p:nvSpPr>
            <p:cNvPr id="44" name="椭圆 43"/>
            <p:cNvSpPr/>
            <p:nvPr>
              <p:custDataLst>
                <p:tags r:id="rId18"/>
              </p:custDataLst>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sp>
          <p:nvSpPr>
            <p:cNvPr id="45" name="椭圆 44"/>
            <p:cNvSpPr/>
            <p:nvPr>
              <p:custDataLst>
                <p:tags r:id="rId19"/>
              </p:custDataLst>
            </p:nvPr>
          </p:nvSpPr>
          <p:spPr>
            <a:xfrm>
              <a:off x="1719372" y="1327298"/>
              <a:ext cx="1800200" cy="18002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latin typeface="仿宋" panose="02010609060101010101" charset="-122"/>
                <a:ea typeface="仿宋" panose="02010609060101010101" charset="-122"/>
              </a:endParaRPr>
            </a:p>
          </p:txBody>
        </p:sp>
      </p:grpSp>
      <p:grpSp>
        <p:nvGrpSpPr>
          <p:cNvPr id="46" name="组合 45"/>
          <p:cNvGrpSpPr/>
          <p:nvPr/>
        </p:nvGrpSpPr>
        <p:grpSpPr>
          <a:xfrm>
            <a:off x="11636917" y="1284982"/>
            <a:ext cx="452009" cy="452172"/>
            <a:chOff x="1463339" y="1072758"/>
            <a:chExt cx="1546058" cy="1546058"/>
          </a:xfrm>
          <a:effectLst>
            <a:outerShdw blurRad="330200" dist="215900" dir="6900000" sx="71000" sy="71000" algn="t" rotWithShape="0">
              <a:prstClr val="black">
                <a:alpha val="54000"/>
              </a:prstClr>
            </a:outerShdw>
          </a:effectLst>
        </p:grpSpPr>
        <p:sp>
          <p:nvSpPr>
            <p:cNvPr id="47" name="同心圆 46"/>
            <p:cNvSpPr/>
            <p:nvPr>
              <p:custDataLst>
                <p:tags r:id="rId20"/>
              </p:custDataLst>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latin typeface="仿宋" panose="02010609060101010101" charset="-122"/>
                <a:ea typeface="仿宋" panose="02010609060101010101" charset="-122"/>
              </a:endParaRPr>
            </a:p>
          </p:txBody>
        </p:sp>
        <p:sp>
          <p:nvSpPr>
            <p:cNvPr id="48" name="椭圆 47"/>
            <p:cNvSpPr/>
            <p:nvPr>
              <p:custDataLst>
                <p:tags r:id="rId21"/>
              </p:custDataLst>
            </p:nvPr>
          </p:nvSpPr>
          <p:spPr>
            <a:xfrm>
              <a:off x="1484232" y="1093651"/>
              <a:ext cx="1504274" cy="1504273"/>
            </a:xfrm>
            <a:prstGeom prst="ellipse">
              <a:avLst/>
            </a:prstGeom>
            <a:gradFill>
              <a:gsLst>
                <a:gs pos="0">
                  <a:schemeClr val="bg1"/>
                </a:gs>
                <a:gs pos="51000">
                  <a:schemeClr val="bg1">
                    <a:lumMod val="95000"/>
                  </a:schemeClr>
                </a:gs>
                <a:gs pos="100000">
                  <a:srgbClr val="C5C5C5"/>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grpSp>
      <p:sp>
        <p:nvSpPr>
          <p:cNvPr id="2" name="文本框 1"/>
          <p:cNvSpPr txBox="1"/>
          <p:nvPr>
            <p:custDataLst>
              <p:tags r:id="rId22"/>
            </p:custDataLst>
          </p:nvPr>
        </p:nvSpPr>
        <p:spPr>
          <a:xfrm>
            <a:off x="3695065" y="2246630"/>
            <a:ext cx="9670415" cy="829945"/>
          </a:xfrm>
          <a:prstGeom prst="rect">
            <a:avLst/>
          </a:prstGeom>
          <a:noFill/>
        </p:spPr>
        <p:txBody>
          <a:bodyPr wrap="square" rtlCol="0">
            <a:spAutoFit/>
          </a:bodyPr>
          <a:p>
            <a:pPr algn="l">
              <a:buClrTx/>
              <a:buSzTx/>
              <a:buFontTx/>
            </a:pPr>
            <a:r>
              <a:rPr sz="4800" b="1">
                <a:solidFill>
                  <a:schemeClr val="tx1">
                    <a:lumMod val="50000"/>
                  </a:schemeClr>
                </a:solidFill>
                <a:latin typeface="黑体" panose="02010600030101010101" charset="-122"/>
                <a:ea typeface="黑体" panose="02010600030101010101" charset="-122"/>
                <a:cs typeface="仿宋" panose="02010609060101010101" charset="-122"/>
                <a:sym typeface="+mn-ea"/>
              </a:rPr>
              <a:t>安全生产法修改的主要内容</a:t>
            </a:r>
            <a:r>
              <a:rPr lang="zh-CN" sz="4800" b="1">
                <a:solidFill>
                  <a:schemeClr val="tx1">
                    <a:lumMod val="50000"/>
                  </a:schemeClr>
                </a:solidFill>
                <a:latin typeface="黑体" panose="02010600030101010101" charset="-122"/>
                <a:ea typeface="黑体" panose="02010600030101010101" charset="-122"/>
                <a:cs typeface="仿宋" panose="02010609060101010101" charset="-122"/>
                <a:sym typeface="+mn-ea"/>
              </a:rPr>
              <a:t>（亮点）</a:t>
            </a:r>
            <a:endParaRPr lang="zh-CN" sz="4800" b="1">
              <a:solidFill>
                <a:schemeClr val="tx1">
                  <a:lumMod val="50000"/>
                </a:schemeClr>
              </a:solidFill>
              <a:latin typeface="黑体" panose="02010600030101010101" charset="-122"/>
              <a:ea typeface="黑体" panose="02010600030101010101" charset="-122"/>
              <a:cs typeface="仿宋" panose="02010609060101010101" charset="-122"/>
              <a:sym typeface="+mn-ea"/>
            </a:endParaRPr>
          </a:p>
        </p:txBody>
      </p:sp>
      <p:sp>
        <p:nvSpPr>
          <p:cNvPr id="3" name="文本框 2"/>
          <p:cNvSpPr txBox="1"/>
          <p:nvPr/>
        </p:nvSpPr>
        <p:spPr>
          <a:xfrm>
            <a:off x="3731895" y="3904615"/>
            <a:ext cx="9574530" cy="2656205"/>
          </a:xfrm>
          <a:prstGeom prst="rect">
            <a:avLst/>
          </a:prstGeom>
          <a:noFill/>
        </p:spPr>
        <p:txBody>
          <a:bodyPr wrap="square" rtlCol="0">
            <a:spAutoFit/>
          </a:bodyPr>
          <a:p>
            <a:pPr algn="l" fontAlgn="auto">
              <a:lnSpc>
                <a:spcPts val="4000"/>
              </a:lnSpc>
            </a:pPr>
            <a:r>
              <a:rPr sz="2600" b="1" dirty="0">
                <a:latin typeface="黑体" panose="02010600030101010101" charset="-122"/>
                <a:ea typeface="黑体" panose="02010600030101010101" charset="-122"/>
                <a:cs typeface="黑体" panose="02010600030101010101" charset="-122"/>
                <a:sym typeface="+mn-ea"/>
              </a:rPr>
              <a:t>（一）进一步完善安全生产工作原则</a:t>
            </a:r>
            <a:endParaRPr sz="2600" b="1" dirty="0">
              <a:latin typeface="黑体" panose="02010600030101010101" charset="-122"/>
              <a:ea typeface="黑体" panose="02010600030101010101" charset="-122"/>
              <a:cs typeface="黑体" panose="02010600030101010101" charset="-122"/>
              <a:sym typeface="+mn-ea"/>
            </a:endParaRPr>
          </a:p>
          <a:p>
            <a:pPr algn="l" fontAlgn="auto">
              <a:lnSpc>
                <a:spcPts val="4000"/>
              </a:lnSpc>
            </a:pPr>
            <a:r>
              <a:rPr sz="2600" b="1" dirty="0">
                <a:latin typeface="黑体" panose="02010600030101010101" charset="-122"/>
                <a:ea typeface="黑体" panose="02010600030101010101" charset="-122"/>
                <a:cs typeface="黑体" panose="02010600030101010101" charset="-122"/>
                <a:sym typeface="+mn-ea"/>
              </a:rPr>
              <a:t>（二）强化企业主体责任</a:t>
            </a:r>
            <a:endParaRPr sz="2600" b="1" dirty="0">
              <a:latin typeface="黑体" panose="02010600030101010101" charset="-122"/>
              <a:ea typeface="黑体" panose="02010600030101010101" charset="-122"/>
              <a:cs typeface="黑体" panose="02010600030101010101" charset="-122"/>
              <a:sym typeface="+mn-ea"/>
            </a:endParaRPr>
          </a:p>
          <a:p>
            <a:pPr algn="l" fontAlgn="auto">
              <a:lnSpc>
                <a:spcPts val="4000"/>
              </a:lnSpc>
            </a:pPr>
            <a:r>
              <a:rPr sz="2600" b="1" dirty="0">
                <a:latin typeface="黑体" panose="02010600030101010101" charset="-122"/>
                <a:ea typeface="黑体" panose="02010600030101010101" charset="-122"/>
                <a:cs typeface="黑体" panose="02010600030101010101" charset="-122"/>
                <a:sym typeface="+mn-ea"/>
              </a:rPr>
              <a:t>（三）进一步明确地方政府和有关部门的安全生产监督管理职责</a:t>
            </a:r>
            <a:endParaRPr sz="2600" b="1" dirty="0">
              <a:latin typeface="黑体" panose="02010600030101010101" charset="-122"/>
              <a:ea typeface="黑体" panose="02010600030101010101" charset="-122"/>
              <a:cs typeface="黑体" panose="02010600030101010101" charset="-122"/>
              <a:sym typeface="+mn-ea"/>
            </a:endParaRPr>
          </a:p>
          <a:p>
            <a:pPr algn="l" fontAlgn="auto">
              <a:lnSpc>
                <a:spcPts val="4000"/>
              </a:lnSpc>
            </a:pPr>
            <a:r>
              <a:rPr sz="2600" b="1" dirty="0">
                <a:latin typeface="黑体" panose="02010600030101010101" charset="-122"/>
                <a:ea typeface="黑体" panose="02010600030101010101" charset="-122"/>
                <a:cs typeface="黑体" panose="02010600030101010101" charset="-122"/>
                <a:sym typeface="+mn-ea"/>
              </a:rPr>
              <a:t>（四）加强保障制度建设</a:t>
            </a:r>
            <a:endParaRPr sz="2600" b="1" dirty="0">
              <a:latin typeface="黑体" panose="02010600030101010101" charset="-122"/>
              <a:ea typeface="黑体" panose="02010600030101010101" charset="-122"/>
              <a:cs typeface="黑体" panose="02010600030101010101" charset="-122"/>
              <a:sym typeface="+mn-ea"/>
            </a:endParaRPr>
          </a:p>
          <a:p>
            <a:pPr algn="l" fontAlgn="auto">
              <a:lnSpc>
                <a:spcPts val="4000"/>
              </a:lnSpc>
            </a:pPr>
            <a:r>
              <a:rPr sz="2600" b="1" dirty="0">
                <a:latin typeface="黑体" panose="02010600030101010101" charset="-122"/>
                <a:ea typeface="黑体" panose="02010600030101010101" charset="-122"/>
                <a:cs typeface="黑体" panose="02010600030101010101" charset="-122"/>
                <a:sym typeface="+mn-ea"/>
              </a:rPr>
              <a:t>（五）加大违法处罚力度</a:t>
            </a:r>
            <a:endParaRPr lang="zh-CN" altLang="en-US"/>
          </a:p>
        </p:txBody>
      </p:sp>
    </p:spTree>
    <p:custDataLst>
      <p:tags r:id="rId23"/>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919480" y="494665"/>
            <a:ext cx="10840720" cy="575945"/>
          </a:xfrm>
        </p:spPr>
        <p:txBody>
          <a:bodyPr/>
          <a:lstStyle/>
          <a:p>
            <a:pPr algn="l"/>
            <a:r>
              <a:rPr b="1" dirty="0">
                <a:solidFill>
                  <a:schemeClr val="tx1"/>
                </a:solidFill>
                <a:latin typeface="黑体" panose="02010600030101010101" charset="-122"/>
                <a:ea typeface="黑体" panose="02010600030101010101" charset="-122"/>
                <a:cs typeface="黑体" panose="02010600030101010101" charset="-122"/>
              </a:rPr>
              <a:t>（一）进一步完善安全生产工作原则</a:t>
            </a:r>
            <a:endParaRPr b="1" dirty="0">
              <a:solidFill>
                <a:schemeClr val="tx1"/>
              </a:solidFill>
              <a:latin typeface="黑体" panose="02010600030101010101" charset="-122"/>
              <a:ea typeface="黑体" panose="02010600030101010101" charset="-122"/>
              <a:cs typeface="黑体" panose="02010600030101010101" charset="-122"/>
            </a:endParaRPr>
          </a:p>
        </p:txBody>
      </p:sp>
      <p:sp>
        <p:nvSpPr>
          <p:cNvPr id="3" name="矩形 2"/>
          <p:cNvSpPr/>
          <p:nvPr>
            <p:custDataLst>
              <p:tags r:id="rId2"/>
            </p:custDataLst>
          </p:nvPr>
        </p:nvSpPr>
        <p:spPr>
          <a:xfrm>
            <a:off x="4019550" y="4164965"/>
            <a:ext cx="12753340" cy="645160"/>
          </a:xfrm>
          <a:prstGeom prst="rect">
            <a:avLst/>
          </a:prstGeom>
        </p:spPr>
        <p:txBody>
          <a:bodyPr wrap="square">
            <a:spAutoFit/>
          </a:bodyPr>
          <a:lstStyle/>
          <a:p>
            <a:pPr>
              <a:lnSpc>
                <a:spcPct val="150000"/>
              </a:lnSpc>
              <a:spcAft>
                <a:spcPts val="600"/>
              </a:spcAft>
            </a:pPr>
            <a:r>
              <a:rPr lang="en-US" altLang="zh-CN" spc="400" dirty="0">
                <a:latin typeface="仿宋" panose="02010609060101010101" charset="-122"/>
                <a:ea typeface="仿宋" panose="02010609060101010101" charset="-122"/>
                <a:sym typeface="+mn-ea"/>
              </a:rPr>
              <a:t>    </a:t>
            </a:r>
            <a:endParaRPr lang="en-US" altLang="zh-CN" spc="400" dirty="0">
              <a:latin typeface="仿宋" panose="02010609060101010101" charset="-122"/>
              <a:ea typeface="仿宋" panose="02010609060101010101" charset="-122"/>
              <a:sym typeface="+mn-ea"/>
            </a:endParaRPr>
          </a:p>
        </p:txBody>
      </p:sp>
      <p:sp>
        <p:nvSpPr>
          <p:cNvPr id="4" name="文本框 3"/>
          <p:cNvSpPr txBox="1"/>
          <p:nvPr/>
        </p:nvSpPr>
        <p:spPr>
          <a:xfrm>
            <a:off x="688975" y="1960880"/>
            <a:ext cx="12705080" cy="3999865"/>
          </a:xfrm>
          <a:prstGeom prst="rect">
            <a:avLst/>
          </a:prstGeom>
          <a:noFill/>
        </p:spPr>
        <p:txBody>
          <a:bodyPr wrap="square" rtlCol="0">
            <a:spAutoFit/>
          </a:bodyPr>
          <a:p>
            <a:pPr algn="just" fontAlgn="auto">
              <a:lnSpc>
                <a:spcPts val="3600"/>
              </a:lnSpc>
            </a:pPr>
            <a:r>
              <a:rPr lang="en-US" altLang="zh-CN"/>
              <a:t>          </a:t>
            </a:r>
            <a:r>
              <a:rPr lang="zh-CN" altLang="en-US" sz="2800">
                <a:latin typeface="仿宋_GB2312" panose="02010609030101010101" charset="-122"/>
                <a:ea typeface="仿宋_GB2312" panose="02010609030101010101" charset="-122"/>
                <a:cs typeface="仿宋_GB2312" panose="02010609030101010101" charset="-122"/>
              </a:rPr>
              <a:t>安全生产工作</a:t>
            </a:r>
            <a:r>
              <a:rPr lang="zh-CN" altLang="en-US" sz="2800">
                <a:solidFill>
                  <a:srgbClr val="FF0000"/>
                </a:solidFill>
                <a:latin typeface="仿宋_GB2312" panose="02010609030101010101" charset="-122"/>
                <a:ea typeface="仿宋_GB2312" panose="02010609030101010101" charset="-122"/>
                <a:cs typeface="仿宋_GB2312" panose="02010609030101010101" charset="-122"/>
              </a:rPr>
              <a:t>坚持中国共产党的领导</a:t>
            </a:r>
            <a:r>
              <a:rPr lang="zh-CN" altLang="en-US" sz="2800">
                <a:latin typeface="仿宋_GB2312" panose="02010609030101010101" charset="-122"/>
                <a:ea typeface="仿宋_GB2312" panose="02010609030101010101" charset="-122"/>
                <a:cs typeface="仿宋_GB2312" panose="02010609030101010101" charset="-122"/>
              </a:rPr>
              <a:t>。</a:t>
            </a:r>
            <a:endParaRPr lang="zh-CN" altLang="en-US" sz="2800">
              <a:latin typeface="仿宋_GB2312" panose="02010609030101010101" charset="-122"/>
              <a:ea typeface="仿宋_GB2312" panose="02010609030101010101" charset="-122"/>
              <a:cs typeface="仿宋_GB2312" panose="02010609030101010101" charset="-122"/>
            </a:endParaRPr>
          </a:p>
          <a:p>
            <a:pPr algn="just" fontAlgn="auto">
              <a:lnSpc>
                <a:spcPts val="3600"/>
              </a:lnSpc>
            </a:pPr>
            <a:r>
              <a:rPr lang="en-US" altLang="zh-CN" sz="2800">
                <a:latin typeface="仿宋_GB2312" panose="02010609030101010101" charset="-122"/>
                <a:ea typeface="仿宋_GB2312" panose="02010609030101010101" charset="-122"/>
                <a:cs typeface="仿宋_GB2312" panose="02010609030101010101" charset="-122"/>
              </a:rPr>
              <a:t>    </a:t>
            </a:r>
            <a:r>
              <a:rPr lang="zh-CN" altLang="en-US" sz="2800">
                <a:latin typeface="仿宋_GB2312" panose="02010609030101010101" charset="-122"/>
                <a:ea typeface="仿宋_GB2312" panose="02010609030101010101" charset="-122"/>
                <a:cs typeface="仿宋_GB2312" panose="02010609030101010101" charset="-122"/>
              </a:rPr>
              <a:t>安全生产工作应当以人为本，</a:t>
            </a:r>
            <a:r>
              <a:rPr lang="zh-CN" altLang="en-US" sz="2800">
                <a:solidFill>
                  <a:srgbClr val="FF0000"/>
                </a:solidFill>
                <a:latin typeface="仿宋_GB2312" panose="02010609030101010101" charset="-122"/>
                <a:ea typeface="仿宋_GB2312" panose="02010609030101010101" charset="-122"/>
                <a:cs typeface="仿宋_GB2312" panose="02010609030101010101" charset="-122"/>
              </a:rPr>
              <a:t>坚持人民至上、生命至上</a:t>
            </a:r>
            <a:r>
              <a:rPr lang="zh-CN" altLang="en-US" sz="2800">
                <a:latin typeface="仿宋_GB2312" panose="02010609030101010101" charset="-122"/>
                <a:ea typeface="仿宋_GB2312" panose="02010609030101010101" charset="-122"/>
                <a:cs typeface="仿宋_GB2312" panose="02010609030101010101" charset="-122"/>
              </a:rPr>
              <a:t>，把保护人民生命安全摆在首位，树牢安全发展理念，坚持安全第一、预防为主、综合治理的方针，从源头上防范化解重大安全风险。</a:t>
            </a:r>
            <a:endParaRPr lang="zh-CN" altLang="en-US" sz="2800">
              <a:latin typeface="仿宋_GB2312" panose="02010609030101010101" charset="-122"/>
              <a:ea typeface="仿宋_GB2312" panose="02010609030101010101" charset="-122"/>
              <a:cs typeface="仿宋_GB2312" panose="02010609030101010101" charset="-122"/>
            </a:endParaRPr>
          </a:p>
          <a:p>
            <a:pPr algn="just" fontAlgn="auto">
              <a:lnSpc>
                <a:spcPts val="3600"/>
              </a:lnSpc>
            </a:pPr>
            <a:r>
              <a:rPr lang="en-US" altLang="zh-CN" sz="2800">
                <a:latin typeface="仿宋_GB2312" panose="02010609030101010101" charset="-122"/>
                <a:ea typeface="仿宋_GB2312" panose="02010609030101010101" charset="-122"/>
                <a:cs typeface="仿宋_GB2312" panose="02010609030101010101" charset="-122"/>
              </a:rPr>
              <a:t>    </a:t>
            </a:r>
            <a:r>
              <a:rPr lang="zh-CN" altLang="en-US" sz="2800">
                <a:latin typeface="仿宋_GB2312" panose="02010609030101010101" charset="-122"/>
                <a:ea typeface="仿宋_GB2312" panose="02010609030101010101" charset="-122"/>
                <a:cs typeface="仿宋_GB2312" panose="02010609030101010101" charset="-122"/>
              </a:rPr>
              <a:t>安全生产工作实行</a:t>
            </a:r>
            <a:r>
              <a:rPr lang="zh-CN" altLang="en-US" sz="2800">
                <a:solidFill>
                  <a:srgbClr val="FF0000"/>
                </a:solidFill>
                <a:latin typeface="仿宋_GB2312" panose="02010609030101010101" charset="-122"/>
                <a:ea typeface="仿宋_GB2312" panose="02010609030101010101" charset="-122"/>
                <a:cs typeface="仿宋_GB2312" panose="02010609030101010101" charset="-122"/>
              </a:rPr>
              <a:t>管行业必须管安全、管业务必须管安全、管生产经营必须管安全</a:t>
            </a:r>
            <a:r>
              <a:rPr lang="zh-CN" altLang="en-US" sz="2800">
                <a:latin typeface="仿宋_GB2312" panose="02010609030101010101" charset="-122"/>
                <a:ea typeface="仿宋_GB2312" panose="02010609030101010101" charset="-122"/>
                <a:cs typeface="仿宋_GB2312" panose="02010609030101010101" charset="-122"/>
              </a:rPr>
              <a:t>，强化和落实生产经营单位主体责任与政府监管责任，建立生产经营单位负责、职工参与、政府监管、行业自律和社会监督的机制。</a:t>
            </a:r>
            <a:endParaRPr lang="zh-CN" altLang="en-US">
              <a:latin typeface="仿宋_GB2312" panose="02010609030101010101" charset="-122"/>
              <a:ea typeface="仿宋_GB2312" panose="02010609030101010101" charset="-122"/>
              <a:cs typeface="仿宋_GB2312" panose="02010609030101010101" charset="-122"/>
            </a:endParaRPr>
          </a:p>
          <a:p>
            <a:pPr algn="r"/>
            <a:endParaRPr lang="en-US" sz="2000" b="1" spc="400" dirty="0">
              <a:latin typeface="仿宋" panose="02010609060101010101" charset="-122"/>
              <a:ea typeface="仿宋" panose="02010609060101010101" charset="-122"/>
              <a:cs typeface="宋体" panose="02010600030101010101" pitchFamily="2" charset="-122"/>
              <a:sym typeface="+mn-ea"/>
            </a:endParaRPr>
          </a:p>
          <a:p>
            <a:pPr algn="r"/>
            <a:r>
              <a:rPr lang="en-US" b="1" spc="400" dirty="0">
                <a:latin typeface="仿宋" panose="02010609060101010101" charset="-122"/>
                <a:ea typeface="仿宋" panose="02010609060101010101" charset="-122"/>
                <a:cs typeface="宋体" panose="02010600030101010101" pitchFamily="2" charset="-122"/>
                <a:sym typeface="+mn-ea"/>
              </a:rPr>
              <a:t>——</a:t>
            </a:r>
            <a:r>
              <a:rPr b="1" spc="400" dirty="0">
                <a:latin typeface="仿宋" panose="02010609060101010101" charset="-122"/>
                <a:ea typeface="仿宋" panose="02010609060101010101" charset="-122"/>
                <a:cs typeface="宋体" panose="02010600030101010101" pitchFamily="2" charset="-122"/>
                <a:sym typeface="+mn-ea"/>
              </a:rPr>
              <a:t>《</a:t>
            </a:r>
            <a:r>
              <a:rPr lang="zh-CN" b="1" spc="400" dirty="0">
                <a:latin typeface="仿宋" panose="02010609060101010101" charset="-122"/>
                <a:ea typeface="仿宋" panose="02010609060101010101" charset="-122"/>
                <a:cs typeface="宋体" panose="02010600030101010101" pitchFamily="2" charset="-122"/>
                <a:sym typeface="+mn-ea"/>
              </a:rPr>
              <a:t>中华人民共和国安全生产法》第三条</a:t>
            </a:r>
            <a:endParaRPr lang="zh-CN" altLang="en-US" b="1" spc="400" dirty="0">
              <a:latin typeface="仿宋" panose="02010609060101010101" charset="-122"/>
              <a:ea typeface="仿宋" panose="02010609060101010101" charset="-122"/>
              <a:cs typeface="宋体" panose="02010600030101010101" pitchFamily="2" charset="-122"/>
              <a:sym typeface="+mn-ea"/>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923925" y="504190"/>
            <a:ext cx="11232515" cy="575945"/>
          </a:xfrm>
        </p:spPr>
        <p:txBody>
          <a:bodyPr/>
          <a:lstStyle/>
          <a:p>
            <a:pPr algn="l"/>
            <a:r>
              <a:rPr b="1" dirty="0">
                <a:solidFill>
                  <a:schemeClr val="tx1"/>
                </a:solidFill>
                <a:latin typeface="黑体" panose="02010600030101010101" charset="-122"/>
                <a:ea typeface="黑体" panose="02010600030101010101" charset="-122"/>
                <a:cs typeface="黑体" panose="02010600030101010101" charset="-122"/>
                <a:sym typeface="+mn-ea"/>
              </a:rPr>
              <a:t>（一）进一步完善安全生产工作原则</a:t>
            </a:r>
            <a:endParaRPr lang="zh-CN" altLang="en-US" b="1" spc="400" dirty="0">
              <a:solidFill>
                <a:schemeClr val="tx1"/>
              </a:solidFill>
              <a:latin typeface="黑体" panose="02010600030101010101" charset="-122"/>
              <a:ea typeface="黑体" panose="02010600030101010101" charset="-122"/>
              <a:cs typeface="黑体" panose="02010600030101010101" charset="-122"/>
              <a:sym typeface="+mn-ea"/>
            </a:endParaRPr>
          </a:p>
        </p:txBody>
      </p:sp>
      <p:sp>
        <p:nvSpPr>
          <p:cNvPr id="3" name="矩形 2"/>
          <p:cNvSpPr/>
          <p:nvPr>
            <p:custDataLst>
              <p:tags r:id="rId2"/>
            </p:custDataLst>
          </p:nvPr>
        </p:nvSpPr>
        <p:spPr>
          <a:xfrm>
            <a:off x="923925" y="1551305"/>
            <a:ext cx="11950065" cy="645160"/>
          </a:xfrm>
          <a:prstGeom prst="rect">
            <a:avLst/>
          </a:prstGeom>
        </p:spPr>
        <p:txBody>
          <a:bodyPr wrap="square">
            <a:spAutoFit/>
          </a:bodyPr>
          <a:lstStyle/>
          <a:p>
            <a:pPr>
              <a:lnSpc>
                <a:spcPct val="150000"/>
              </a:lnSpc>
              <a:spcAft>
                <a:spcPts val="600"/>
              </a:spcAft>
            </a:pPr>
            <a:r>
              <a:rPr lang="en-US" altLang="zh-CN" spc="400" dirty="0">
                <a:latin typeface="仿宋" panose="02010609060101010101" charset="-122"/>
                <a:ea typeface="仿宋" panose="02010609060101010101" charset="-122"/>
                <a:sym typeface="+mn-ea"/>
              </a:rPr>
              <a:t>   </a:t>
            </a:r>
            <a:r>
              <a:rPr lang="en-US" altLang="zh-CN" spc="400" dirty="0">
                <a:latin typeface="仿宋" panose="02010609060101010101" charset="-122"/>
                <a:ea typeface="仿宋" panose="02010609060101010101" charset="-122"/>
                <a:cs typeface="华文行楷" panose="02010800040101010101" charset="-122"/>
              </a:rPr>
              <a:t>  </a:t>
            </a:r>
            <a:endParaRPr lang="en-US" altLang="zh-CN" spc="400" dirty="0">
              <a:latin typeface="仿宋" panose="02010609060101010101" charset="-122"/>
              <a:ea typeface="仿宋" panose="02010609060101010101" charset="-122"/>
              <a:cs typeface="华文行楷" panose="02010800040101010101" charset="-122"/>
            </a:endParaRPr>
          </a:p>
        </p:txBody>
      </p:sp>
      <p:graphicFrame>
        <p:nvGraphicFramePr>
          <p:cNvPr id="2" name="图示 1"/>
          <p:cNvGraphicFramePr/>
          <p:nvPr/>
        </p:nvGraphicFramePr>
        <p:xfrm>
          <a:off x="1244600" y="1789430"/>
          <a:ext cx="11592560" cy="50615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8"/>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919480" y="494665"/>
            <a:ext cx="10840720" cy="575945"/>
          </a:xfrm>
        </p:spPr>
        <p:txBody>
          <a:bodyPr/>
          <a:lstStyle/>
          <a:p>
            <a:pPr algn="l"/>
            <a:r>
              <a:rPr b="1" dirty="0">
                <a:solidFill>
                  <a:schemeClr val="tx1"/>
                </a:solidFill>
                <a:latin typeface="黑体" panose="02010600030101010101" charset="-122"/>
                <a:ea typeface="黑体" panose="02010600030101010101" charset="-122"/>
                <a:cs typeface="黑体" panose="02010600030101010101" charset="-122"/>
              </a:rPr>
              <a:t>（二）强化企业主体责任</a:t>
            </a:r>
            <a:endParaRPr b="1" dirty="0">
              <a:solidFill>
                <a:schemeClr val="tx1"/>
              </a:solidFill>
              <a:latin typeface="黑体" panose="02010600030101010101" charset="-122"/>
              <a:ea typeface="黑体" panose="02010600030101010101" charset="-122"/>
              <a:cs typeface="黑体" panose="02010600030101010101" charset="-122"/>
            </a:endParaRPr>
          </a:p>
        </p:txBody>
      </p:sp>
      <p:sp>
        <p:nvSpPr>
          <p:cNvPr id="3" name="矩形 2"/>
          <p:cNvSpPr/>
          <p:nvPr>
            <p:custDataLst>
              <p:tags r:id="rId2"/>
            </p:custDataLst>
          </p:nvPr>
        </p:nvSpPr>
        <p:spPr>
          <a:xfrm>
            <a:off x="1114425" y="4391025"/>
            <a:ext cx="12753340" cy="645160"/>
          </a:xfrm>
          <a:prstGeom prst="rect">
            <a:avLst/>
          </a:prstGeom>
        </p:spPr>
        <p:txBody>
          <a:bodyPr wrap="square">
            <a:spAutoFit/>
          </a:bodyPr>
          <a:lstStyle/>
          <a:p>
            <a:pPr>
              <a:lnSpc>
                <a:spcPct val="150000"/>
              </a:lnSpc>
              <a:spcAft>
                <a:spcPts val="600"/>
              </a:spcAft>
            </a:pPr>
            <a:r>
              <a:rPr lang="en-US" altLang="zh-CN" spc="400" dirty="0">
                <a:latin typeface="仿宋" panose="02010609060101010101" charset="-122"/>
                <a:ea typeface="仿宋" panose="02010609060101010101" charset="-122"/>
                <a:sym typeface="+mn-ea"/>
              </a:rPr>
              <a:t>    </a:t>
            </a:r>
            <a:endParaRPr lang="en-US" altLang="zh-CN" spc="400" dirty="0">
              <a:latin typeface="仿宋" panose="02010609060101010101" charset="-122"/>
              <a:ea typeface="仿宋" panose="02010609060101010101" charset="-122"/>
              <a:sym typeface="+mn-ea"/>
            </a:endParaRPr>
          </a:p>
        </p:txBody>
      </p:sp>
      <p:sp>
        <p:nvSpPr>
          <p:cNvPr id="4" name="文本框 3"/>
          <p:cNvSpPr txBox="1"/>
          <p:nvPr/>
        </p:nvSpPr>
        <p:spPr>
          <a:xfrm>
            <a:off x="848360" y="1151890"/>
            <a:ext cx="12539345" cy="2335530"/>
          </a:xfrm>
          <a:prstGeom prst="rect">
            <a:avLst/>
          </a:prstGeom>
          <a:noFill/>
        </p:spPr>
        <p:txBody>
          <a:bodyPr wrap="square" rtlCol="0">
            <a:spAutoFit/>
          </a:bodyPr>
          <a:p>
            <a:pPr algn="just" fontAlgn="auto">
              <a:lnSpc>
                <a:spcPts val="3600"/>
              </a:lnSpc>
            </a:pPr>
            <a:r>
              <a:rPr lang="en-US" altLang="zh-CN"/>
              <a:t>          </a:t>
            </a:r>
            <a:r>
              <a:rPr lang="zh-CN" altLang="en-US" sz="2800" b="1">
                <a:latin typeface="仿宋_GB2312" panose="02010609030101010101" charset="-122"/>
                <a:ea typeface="仿宋_GB2312" panose="02010609030101010101" charset="-122"/>
                <a:cs typeface="仿宋_GB2312" panose="02010609030101010101" charset="-122"/>
              </a:rPr>
              <a:t>1.建立健全</a:t>
            </a:r>
            <a:r>
              <a:rPr lang="zh-CN" altLang="en-US" sz="2800" b="1">
                <a:solidFill>
                  <a:srgbClr val="FF0000"/>
                </a:solidFill>
                <a:latin typeface="仿宋_GB2312" panose="02010609030101010101" charset="-122"/>
                <a:ea typeface="仿宋_GB2312" panose="02010609030101010101" charset="-122"/>
                <a:cs typeface="仿宋_GB2312" panose="02010609030101010101" charset="-122"/>
              </a:rPr>
              <a:t>全员安全生产责任制</a:t>
            </a:r>
            <a:endParaRPr lang="zh-CN" altLang="en-US" sz="2800">
              <a:latin typeface="仿宋_GB2312" panose="02010609030101010101" charset="-122"/>
              <a:ea typeface="仿宋_GB2312" panose="02010609030101010101" charset="-122"/>
              <a:cs typeface="仿宋_GB2312" panose="02010609030101010101" charset="-122"/>
            </a:endParaRPr>
          </a:p>
          <a:p>
            <a:pPr algn="l" fontAlgn="auto">
              <a:lnSpc>
                <a:spcPts val="2500"/>
              </a:lnSpc>
              <a:spcAft>
                <a:spcPts val="600"/>
              </a:spcAft>
              <a:buClrTx/>
              <a:buSzTx/>
              <a:buFontTx/>
            </a:pPr>
            <a:endParaRPr lang="zh-CN" sz="2400" spc="400" dirty="0">
              <a:latin typeface="仿宋" panose="02010609060101010101" charset="-122"/>
              <a:ea typeface="仿宋" panose="02010609060101010101" charset="-122"/>
              <a:cs typeface="宋体" panose="02010600030101010101" pitchFamily="2" charset="-122"/>
              <a:sym typeface="+mn-ea"/>
            </a:endParaRPr>
          </a:p>
          <a:p>
            <a:pPr algn="just" fontAlgn="auto">
              <a:lnSpc>
                <a:spcPts val="2400"/>
              </a:lnSpc>
              <a:spcAft>
                <a:spcPts val="600"/>
              </a:spcAft>
              <a:buClrTx/>
              <a:buSzTx/>
              <a:buFontTx/>
            </a:pPr>
            <a:r>
              <a:rPr lang="zh-CN" sz="2400" spc="400" dirty="0">
                <a:latin typeface="仿宋" panose="02010609060101010101" charset="-122"/>
                <a:ea typeface="仿宋" panose="02010609060101010101" charset="-122"/>
                <a:cs typeface="宋体" panose="02010600030101010101" pitchFamily="2" charset="-122"/>
                <a:sym typeface="+mn-ea"/>
              </a:rPr>
              <a:t> </a:t>
            </a:r>
            <a:r>
              <a:rPr lang="en-US" altLang="zh-CN" sz="2400" spc="400" dirty="0">
                <a:latin typeface="仿宋" panose="02010609060101010101" charset="-122"/>
                <a:ea typeface="仿宋" panose="02010609060101010101" charset="-122"/>
                <a:cs typeface="宋体" panose="02010600030101010101" pitchFamily="2" charset="-122"/>
                <a:sym typeface="+mn-ea"/>
              </a:rPr>
              <a:t> </a:t>
            </a:r>
            <a:endParaRPr lang="zh-CN" sz="2400" b="1" dirty="0">
              <a:latin typeface="仿宋" panose="02010609060101010101" charset="-122"/>
              <a:ea typeface="仿宋" panose="02010609060101010101" charset="-122"/>
              <a:cs typeface="宋体" panose="02010600030101010101" pitchFamily="2" charset="-122"/>
              <a:sym typeface="+mn-ea"/>
            </a:endParaRPr>
          </a:p>
          <a:p>
            <a:pPr algn="r" fontAlgn="auto">
              <a:lnSpc>
                <a:spcPts val="2400"/>
              </a:lnSpc>
            </a:pPr>
            <a:endParaRPr lang="zh-CN" sz="2000" b="1" spc="400" dirty="0">
              <a:latin typeface="仿宋" panose="02010609060101010101" charset="-122"/>
              <a:ea typeface="仿宋" panose="02010609060101010101" charset="-122"/>
              <a:cs typeface="宋体" panose="02010600030101010101" pitchFamily="2" charset="-122"/>
              <a:sym typeface="+mn-ea"/>
            </a:endParaRPr>
          </a:p>
          <a:p>
            <a:pPr algn="just" fontAlgn="auto">
              <a:lnSpc>
                <a:spcPts val="2400"/>
              </a:lnSpc>
              <a:spcAft>
                <a:spcPts val="600"/>
              </a:spcAft>
              <a:buClrTx/>
              <a:buSzTx/>
              <a:buFontTx/>
            </a:pPr>
            <a:endParaRPr lang="en-US" altLang="zh-CN" sz="2400" spc="400" dirty="0">
              <a:latin typeface="仿宋" panose="02010609060101010101" charset="-122"/>
              <a:ea typeface="仿宋" panose="02010609060101010101" charset="-122"/>
              <a:cs typeface="宋体" panose="02010600030101010101" pitchFamily="2" charset="-122"/>
              <a:sym typeface="+mn-ea"/>
            </a:endParaRPr>
          </a:p>
          <a:p>
            <a:pPr algn="just" fontAlgn="auto">
              <a:lnSpc>
                <a:spcPts val="2400"/>
              </a:lnSpc>
              <a:spcAft>
                <a:spcPts val="600"/>
              </a:spcAft>
              <a:buClrTx/>
              <a:buSzTx/>
              <a:buFontTx/>
            </a:pPr>
            <a:endParaRPr lang="zh-CN" altLang="en-US" sz="2000" b="1" spc="400" dirty="0">
              <a:latin typeface="仿宋" panose="02010609060101010101" charset="-122"/>
              <a:ea typeface="仿宋" panose="02010609060101010101" charset="-122"/>
              <a:cs typeface="宋体" panose="02010600030101010101" pitchFamily="2" charset="-122"/>
              <a:sym typeface="+mn-ea"/>
            </a:endParaRPr>
          </a:p>
        </p:txBody>
      </p:sp>
      <p:sp>
        <p:nvSpPr>
          <p:cNvPr id="2" name="文本框 1"/>
          <p:cNvSpPr txBox="1"/>
          <p:nvPr/>
        </p:nvSpPr>
        <p:spPr>
          <a:xfrm>
            <a:off x="764540" y="6367145"/>
            <a:ext cx="12553315" cy="829945"/>
          </a:xfrm>
          <a:prstGeom prst="rect">
            <a:avLst/>
          </a:prstGeom>
          <a:noFill/>
        </p:spPr>
        <p:txBody>
          <a:bodyPr wrap="square" rtlCol="0">
            <a:spAutoFit/>
          </a:bodyPr>
          <a:p>
            <a:pPr algn="l"/>
            <a:r>
              <a:rPr lang="en-US" altLang="zh-CN"/>
              <a:t>        </a:t>
            </a:r>
            <a:r>
              <a:rPr lang="zh-CN" altLang="en-US">
                <a:solidFill>
                  <a:srgbClr val="FF0000"/>
                </a:solidFill>
                <a:latin typeface="楷体" panose="02010609060101010101" charset="-122"/>
                <a:ea typeface="楷体" panose="02010609060101010101" charset="-122"/>
              </a:rPr>
              <a:t>全员的安全责任制</a:t>
            </a:r>
            <a:r>
              <a:rPr lang="zh-CN" altLang="en-US">
                <a:latin typeface="楷体" panose="02010609060101010101" charset="-122"/>
                <a:ea typeface="楷体" panose="02010609060101010101" charset="-122"/>
              </a:rPr>
              <a:t>已经作为法律的强制性规定，强调企业</a:t>
            </a:r>
            <a:r>
              <a:rPr lang="zh-CN" altLang="en-US">
                <a:solidFill>
                  <a:srgbClr val="FF0000"/>
                </a:solidFill>
                <a:latin typeface="楷体" panose="02010609060101010101" charset="-122"/>
                <a:ea typeface="楷体" panose="02010609060101010101" charset="-122"/>
              </a:rPr>
              <a:t>每一个人</a:t>
            </a:r>
            <a:r>
              <a:rPr lang="zh-CN" altLang="en-US">
                <a:latin typeface="楷体" panose="02010609060101010101" charset="-122"/>
                <a:ea typeface="楷体" panose="02010609060101010101" charset="-122"/>
              </a:rPr>
              <a:t>都有安全的法律责任，并且要明确具体的责任和考核标准，对于落实情况进行严格的监督考核。</a:t>
            </a:r>
            <a:endParaRPr lang="zh-CN" altLang="en-US">
              <a:latin typeface="楷体" panose="02010609060101010101" charset="-122"/>
              <a:ea typeface="楷体" panose="02010609060101010101" charset="-122"/>
            </a:endParaRPr>
          </a:p>
        </p:txBody>
      </p:sp>
      <p:graphicFrame>
        <p:nvGraphicFramePr>
          <p:cNvPr id="6" name="图示 5"/>
          <p:cNvGraphicFramePr/>
          <p:nvPr/>
        </p:nvGraphicFramePr>
        <p:xfrm>
          <a:off x="996315" y="1970405"/>
          <a:ext cx="12243435" cy="42538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8"/>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919480" y="494665"/>
            <a:ext cx="10840720" cy="575945"/>
          </a:xfrm>
        </p:spPr>
        <p:txBody>
          <a:bodyPr/>
          <a:lstStyle/>
          <a:p>
            <a:pPr algn="l"/>
            <a:r>
              <a:rPr b="1" dirty="0">
                <a:solidFill>
                  <a:schemeClr val="tx1"/>
                </a:solidFill>
                <a:latin typeface="黑体" panose="02010600030101010101" charset="-122"/>
                <a:ea typeface="黑体" panose="02010600030101010101" charset="-122"/>
                <a:cs typeface="黑体" panose="02010600030101010101" charset="-122"/>
              </a:rPr>
              <a:t>（二）强化企业主体责任</a:t>
            </a:r>
            <a:endParaRPr b="1" dirty="0">
              <a:solidFill>
                <a:schemeClr val="tx1"/>
              </a:solidFill>
              <a:latin typeface="黑体" panose="02010600030101010101" charset="-122"/>
              <a:ea typeface="黑体" panose="02010600030101010101" charset="-122"/>
              <a:cs typeface="黑体" panose="02010600030101010101" charset="-122"/>
            </a:endParaRPr>
          </a:p>
        </p:txBody>
      </p:sp>
      <p:sp>
        <p:nvSpPr>
          <p:cNvPr id="3" name="矩形 2"/>
          <p:cNvSpPr/>
          <p:nvPr>
            <p:custDataLst>
              <p:tags r:id="rId2"/>
            </p:custDataLst>
          </p:nvPr>
        </p:nvSpPr>
        <p:spPr>
          <a:xfrm>
            <a:off x="4019550" y="4164965"/>
            <a:ext cx="12753340" cy="645160"/>
          </a:xfrm>
          <a:prstGeom prst="rect">
            <a:avLst/>
          </a:prstGeom>
        </p:spPr>
        <p:txBody>
          <a:bodyPr wrap="square">
            <a:spAutoFit/>
          </a:bodyPr>
          <a:lstStyle/>
          <a:p>
            <a:pPr>
              <a:lnSpc>
                <a:spcPct val="150000"/>
              </a:lnSpc>
              <a:spcAft>
                <a:spcPts val="600"/>
              </a:spcAft>
            </a:pPr>
            <a:r>
              <a:rPr lang="en-US" altLang="zh-CN" spc="400" dirty="0">
                <a:latin typeface="仿宋" panose="02010609060101010101" charset="-122"/>
                <a:ea typeface="仿宋" panose="02010609060101010101" charset="-122"/>
                <a:sym typeface="+mn-ea"/>
              </a:rPr>
              <a:t>    </a:t>
            </a:r>
            <a:endParaRPr lang="en-US" altLang="zh-CN" spc="400" dirty="0">
              <a:latin typeface="仿宋" panose="02010609060101010101" charset="-122"/>
              <a:ea typeface="仿宋" panose="02010609060101010101" charset="-122"/>
              <a:sym typeface="+mn-ea"/>
            </a:endParaRPr>
          </a:p>
        </p:txBody>
      </p:sp>
      <p:sp>
        <p:nvSpPr>
          <p:cNvPr id="4" name="文本框 3"/>
          <p:cNvSpPr txBox="1"/>
          <p:nvPr/>
        </p:nvSpPr>
        <p:spPr>
          <a:xfrm>
            <a:off x="757555" y="1331595"/>
            <a:ext cx="12539345" cy="553085"/>
          </a:xfrm>
          <a:prstGeom prst="rect">
            <a:avLst/>
          </a:prstGeom>
          <a:noFill/>
        </p:spPr>
        <p:txBody>
          <a:bodyPr wrap="square" rtlCol="0">
            <a:spAutoFit/>
          </a:bodyPr>
          <a:p>
            <a:pPr algn="just" fontAlgn="auto">
              <a:lnSpc>
                <a:spcPts val="3600"/>
              </a:lnSpc>
            </a:pPr>
            <a:r>
              <a:rPr lang="en-US" altLang="zh-CN"/>
              <a:t>          </a:t>
            </a:r>
            <a:r>
              <a:rPr lang="zh-CN" altLang="en-US" sz="2800" b="1">
                <a:latin typeface="仿宋_GB2312" panose="02010609030101010101" charset="-122"/>
                <a:ea typeface="仿宋_GB2312" panose="02010609030101010101" charset="-122"/>
                <a:cs typeface="仿宋_GB2312" panose="02010609030101010101" charset="-122"/>
              </a:rPr>
              <a:t>1.建立健全</a:t>
            </a:r>
            <a:r>
              <a:rPr lang="zh-CN" altLang="en-US" sz="2800" b="1">
                <a:solidFill>
                  <a:srgbClr val="FF0000"/>
                </a:solidFill>
                <a:latin typeface="仿宋_GB2312" panose="02010609030101010101" charset="-122"/>
                <a:ea typeface="仿宋_GB2312" panose="02010609030101010101" charset="-122"/>
                <a:cs typeface="仿宋_GB2312" panose="02010609030101010101" charset="-122"/>
              </a:rPr>
              <a:t>全员安全生产责任制</a:t>
            </a:r>
            <a:endParaRPr lang="zh-CN" altLang="en-US" sz="2000" b="1" spc="400" dirty="0">
              <a:latin typeface="仿宋" panose="02010609060101010101" charset="-122"/>
              <a:ea typeface="仿宋" panose="02010609060101010101" charset="-122"/>
              <a:cs typeface="宋体" panose="02010600030101010101" pitchFamily="2" charset="-122"/>
              <a:sym typeface="+mn-ea"/>
            </a:endParaRPr>
          </a:p>
        </p:txBody>
      </p:sp>
      <p:sp>
        <p:nvSpPr>
          <p:cNvPr id="2" name="文本框 1"/>
          <p:cNvSpPr txBox="1"/>
          <p:nvPr/>
        </p:nvSpPr>
        <p:spPr>
          <a:xfrm>
            <a:off x="803910" y="5474970"/>
            <a:ext cx="12446635" cy="1568450"/>
          </a:xfrm>
          <a:prstGeom prst="rect">
            <a:avLst/>
          </a:prstGeom>
          <a:noFill/>
        </p:spPr>
        <p:txBody>
          <a:bodyPr wrap="square" rtlCol="0">
            <a:spAutoFit/>
          </a:bodyPr>
          <a:p>
            <a:pPr algn="just"/>
            <a:r>
              <a:rPr lang="en-US" altLang="zh-CN"/>
              <a:t>        </a:t>
            </a:r>
            <a:r>
              <a:rPr lang="zh-CN" altLang="en-US">
                <a:latin typeface="楷体" panose="02010609060101010101" charset="-122"/>
                <a:ea typeface="楷体" panose="02010609060101010101" charset="-122"/>
              </a:rPr>
              <a:t>在规章制度和操作规程前边增加</a:t>
            </a:r>
            <a:r>
              <a:rPr lang="zh-CN" altLang="en-US">
                <a:solidFill>
                  <a:srgbClr val="FF0000"/>
                </a:solidFill>
                <a:latin typeface="楷体" panose="02010609060101010101" charset="-122"/>
                <a:ea typeface="楷体" panose="02010609060101010101" charset="-122"/>
              </a:rPr>
              <a:t>岗位责任制</a:t>
            </a:r>
            <a:r>
              <a:rPr lang="zh-CN" altLang="en-US">
                <a:latin typeface="楷体" panose="02010609060101010101" charset="-122"/>
                <a:ea typeface="楷体" panose="02010609060101010101" charset="-122"/>
              </a:rPr>
              <a:t>，违反岗位责任制承担责任，就是全员的责任制。</a:t>
            </a:r>
            <a:endParaRPr lang="zh-CN" altLang="en-US">
              <a:latin typeface="楷体" panose="02010609060101010101" charset="-122"/>
              <a:ea typeface="楷体" panose="02010609060101010101" charset="-122"/>
            </a:endParaRPr>
          </a:p>
          <a:p>
            <a:pPr algn="just"/>
            <a:r>
              <a:rPr lang="en-US" altLang="zh-CN">
                <a:latin typeface="楷体" panose="02010609060101010101" charset="-122"/>
                <a:ea typeface="楷体" panose="02010609060101010101" charset="-122"/>
              </a:rPr>
              <a:t>    </a:t>
            </a:r>
            <a:r>
              <a:rPr lang="zh-CN" altLang="en-US">
                <a:latin typeface="楷体" panose="02010609060101010101" charset="-122"/>
                <a:ea typeface="楷体" panose="02010609060101010101" charset="-122"/>
              </a:rPr>
              <a:t>生产经营单位的每一个部门、每一个岗位、每一个员工都是安全生产的责任主体，只有把生产经营单位全体员工的积极性和创造性调动起来，才能从整体上提升安全生产水平。</a:t>
            </a:r>
            <a:endParaRPr lang="zh-CN" altLang="en-US">
              <a:latin typeface="楷体" panose="02010609060101010101" charset="-122"/>
              <a:ea typeface="楷体" panose="02010609060101010101" charset="-122"/>
            </a:endParaRPr>
          </a:p>
        </p:txBody>
      </p:sp>
      <p:graphicFrame>
        <p:nvGraphicFramePr>
          <p:cNvPr id="7" name="图示 6"/>
          <p:cNvGraphicFramePr/>
          <p:nvPr/>
        </p:nvGraphicFramePr>
        <p:xfrm>
          <a:off x="995680" y="2025015"/>
          <a:ext cx="12178665" cy="32378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8"/>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919480" y="494665"/>
            <a:ext cx="10840720" cy="575945"/>
          </a:xfrm>
        </p:spPr>
        <p:txBody>
          <a:bodyPr/>
          <a:lstStyle/>
          <a:p>
            <a:pPr algn="l"/>
            <a:r>
              <a:rPr b="1" dirty="0">
                <a:solidFill>
                  <a:schemeClr val="tx1"/>
                </a:solidFill>
                <a:latin typeface="黑体" panose="02010600030101010101" charset="-122"/>
                <a:ea typeface="黑体" panose="02010600030101010101" charset="-122"/>
                <a:cs typeface="黑体" panose="02010600030101010101" charset="-122"/>
              </a:rPr>
              <a:t>（二）强化企业主体责任</a:t>
            </a:r>
            <a:endParaRPr b="1" dirty="0">
              <a:solidFill>
                <a:schemeClr val="tx1"/>
              </a:solidFill>
              <a:latin typeface="黑体" panose="02010600030101010101" charset="-122"/>
              <a:ea typeface="黑体" panose="02010600030101010101" charset="-122"/>
              <a:cs typeface="黑体" panose="02010600030101010101" charset="-122"/>
            </a:endParaRPr>
          </a:p>
        </p:txBody>
      </p:sp>
      <p:sp>
        <p:nvSpPr>
          <p:cNvPr id="3" name="矩形 2"/>
          <p:cNvSpPr/>
          <p:nvPr>
            <p:custDataLst>
              <p:tags r:id="rId2"/>
            </p:custDataLst>
          </p:nvPr>
        </p:nvSpPr>
        <p:spPr>
          <a:xfrm>
            <a:off x="4019550" y="4164965"/>
            <a:ext cx="12753340" cy="645160"/>
          </a:xfrm>
          <a:prstGeom prst="rect">
            <a:avLst/>
          </a:prstGeom>
        </p:spPr>
        <p:txBody>
          <a:bodyPr wrap="square">
            <a:spAutoFit/>
          </a:bodyPr>
          <a:lstStyle/>
          <a:p>
            <a:pPr>
              <a:lnSpc>
                <a:spcPct val="150000"/>
              </a:lnSpc>
              <a:spcAft>
                <a:spcPts val="600"/>
              </a:spcAft>
            </a:pPr>
            <a:r>
              <a:rPr lang="en-US" altLang="zh-CN" spc="400" dirty="0">
                <a:latin typeface="仿宋" panose="02010609060101010101" charset="-122"/>
                <a:ea typeface="仿宋" panose="02010609060101010101" charset="-122"/>
                <a:sym typeface="+mn-ea"/>
              </a:rPr>
              <a:t>    </a:t>
            </a:r>
            <a:endParaRPr lang="en-US" altLang="zh-CN" spc="400" dirty="0">
              <a:latin typeface="仿宋" panose="02010609060101010101" charset="-122"/>
              <a:ea typeface="仿宋" panose="02010609060101010101" charset="-122"/>
              <a:sym typeface="+mn-ea"/>
            </a:endParaRPr>
          </a:p>
        </p:txBody>
      </p:sp>
      <p:sp>
        <p:nvSpPr>
          <p:cNvPr id="4" name="文本框 3"/>
          <p:cNvSpPr txBox="1"/>
          <p:nvPr/>
        </p:nvSpPr>
        <p:spPr>
          <a:xfrm>
            <a:off x="757555" y="1331595"/>
            <a:ext cx="12539345" cy="1630045"/>
          </a:xfrm>
          <a:prstGeom prst="rect">
            <a:avLst/>
          </a:prstGeom>
          <a:noFill/>
        </p:spPr>
        <p:txBody>
          <a:bodyPr wrap="square" rtlCol="0">
            <a:spAutoFit/>
          </a:bodyPr>
          <a:p>
            <a:pPr algn="just" fontAlgn="auto">
              <a:lnSpc>
                <a:spcPts val="3600"/>
              </a:lnSpc>
            </a:pPr>
            <a:r>
              <a:rPr lang="en-US" altLang="zh-CN"/>
              <a:t>          </a:t>
            </a:r>
            <a:r>
              <a:rPr lang="en-US" altLang="zh-CN" sz="2800" b="1">
                <a:latin typeface="仿宋_GB2312" panose="02010609030101010101" charset="-122"/>
                <a:ea typeface="仿宋_GB2312" panose="02010609030101010101" charset="-122"/>
                <a:cs typeface="仿宋_GB2312" panose="02010609030101010101" charset="-122"/>
              </a:rPr>
              <a:t>2</a:t>
            </a:r>
            <a:r>
              <a:rPr lang="zh-CN" altLang="en-US" sz="2800" b="1">
                <a:latin typeface="仿宋_GB2312" panose="02010609030101010101" charset="-122"/>
                <a:ea typeface="仿宋_GB2312" panose="02010609030101010101" charset="-122"/>
                <a:cs typeface="仿宋_GB2312" panose="02010609030101010101" charset="-122"/>
              </a:rPr>
              <a:t>.完善相关负责人安全生产职责</a:t>
            </a:r>
            <a:endParaRPr lang="zh-CN" altLang="en-US" sz="2800" b="1">
              <a:latin typeface="仿宋_GB2312" panose="02010609030101010101" charset="-122"/>
              <a:ea typeface="仿宋_GB2312" panose="02010609030101010101" charset="-122"/>
              <a:cs typeface="仿宋_GB2312" panose="02010609030101010101" charset="-122"/>
            </a:endParaRPr>
          </a:p>
          <a:p>
            <a:pPr algn="just" fontAlgn="auto">
              <a:lnSpc>
                <a:spcPts val="12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en-US" altLang="zh-CN" sz="2000" b="1" spc="400" dirty="0">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r>
              <a:rPr lang="zh-CN" altLang="en-US" b="1" spc="400" dirty="0">
                <a:latin typeface="仿宋" panose="02010609060101010101" charset="-122"/>
                <a:ea typeface="仿宋" panose="02010609060101010101" charset="-122"/>
                <a:cs typeface="宋体" panose="02010600030101010101" pitchFamily="2" charset="-122"/>
                <a:sym typeface="+mn-ea"/>
              </a:rPr>
              <a:t>一是主要负责人：</a:t>
            </a:r>
            <a:r>
              <a:rPr lang="zh-CN" altLang="en-US" dirty="0">
                <a:solidFill>
                  <a:schemeClr val="tx1"/>
                </a:solidFill>
                <a:uFillTx/>
                <a:latin typeface="仿宋" panose="02010609060101010101" charset="-122"/>
                <a:ea typeface="仿宋" panose="02010609060101010101" charset="-122"/>
                <a:cs typeface="宋体" panose="02010600030101010101" pitchFamily="2" charset="-122"/>
                <a:sym typeface="+mn-ea"/>
              </a:rPr>
              <a:t>新安法明确了企业内部主要人员的安全生产责任，包括主要负责人是安全生产第一责任人，对安全生产工作全面负责。</a:t>
            </a:r>
            <a:endParaRPr lang="zh-CN" altLang="en-US" dirty="0">
              <a:solidFill>
                <a:schemeClr val="tx1"/>
              </a:solidFill>
              <a:uFillTx/>
              <a:latin typeface="仿宋" panose="02010609060101010101" charset="-122"/>
              <a:ea typeface="仿宋" panose="02010609060101010101" charset="-122"/>
              <a:cs typeface="宋体" panose="02010600030101010101" pitchFamily="2" charset="-122"/>
              <a:sym typeface="+mn-ea"/>
            </a:endParaRPr>
          </a:p>
        </p:txBody>
      </p:sp>
      <p:sp>
        <p:nvSpPr>
          <p:cNvPr id="2" name="文本框 1"/>
          <p:cNvSpPr txBox="1"/>
          <p:nvPr/>
        </p:nvSpPr>
        <p:spPr>
          <a:xfrm>
            <a:off x="803910" y="5474970"/>
            <a:ext cx="12446635" cy="460375"/>
          </a:xfrm>
          <a:prstGeom prst="rect">
            <a:avLst/>
          </a:prstGeom>
          <a:noFill/>
        </p:spPr>
        <p:txBody>
          <a:bodyPr wrap="square" rtlCol="0">
            <a:spAutoFit/>
          </a:bodyPr>
          <a:p>
            <a:pPr algn="just"/>
            <a:r>
              <a:rPr lang="en-US" altLang="zh-CN"/>
              <a:t>        </a:t>
            </a:r>
            <a:endParaRPr lang="zh-CN" altLang="en-US">
              <a:latin typeface="楷体" panose="02010609060101010101" charset="-122"/>
              <a:ea typeface="楷体" panose="02010609060101010101" charset="-122"/>
            </a:endParaRPr>
          </a:p>
        </p:txBody>
      </p:sp>
      <p:graphicFrame>
        <p:nvGraphicFramePr>
          <p:cNvPr id="7" name="图示 6"/>
          <p:cNvGraphicFramePr/>
          <p:nvPr/>
        </p:nvGraphicFramePr>
        <p:xfrm>
          <a:off x="757555" y="3157220"/>
          <a:ext cx="12446635" cy="43141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8"/>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919480" y="494665"/>
            <a:ext cx="10840720" cy="575945"/>
          </a:xfrm>
        </p:spPr>
        <p:txBody>
          <a:bodyPr/>
          <a:lstStyle/>
          <a:p>
            <a:pPr algn="l"/>
            <a:r>
              <a:rPr b="1" dirty="0">
                <a:solidFill>
                  <a:schemeClr val="tx1"/>
                </a:solidFill>
                <a:latin typeface="黑体" panose="02010600030101010101" charset="-122"/>
                <a:ea typeface="黑体" panose="02010600030101010101" charset="-122"/>
                <a:cs typeface="黑体" panose="02010600030101010101" charset="-122"/>
              </a:rPr>
              <a:t>（二）强化企业主体责任</a:t>
            </a:r>
            <a:endParaRPr b="1" dirty="0">
              <a:solidFill>
                <a:schemeClr val="tx1"/>
              </a:solidFill>
              <a:latin typeface="黑体" panose="02010600030101010101" charset="-122"/>
              <a:ea typeface="黑体" panose="02010600030101010101" charset="-122"/>
              <a:cs typeface="黑体" panose="02010600030101010101" charset="-122"/>
            </a:endParaRPr>
          </a:p>
        </p:txBody>
      </p:sp>
      <p:sp>
        <p:nvSpPr>
          <p:cNvPr id="3" name="矩形 2"/>
          <p:cNvSpPr/>
          <p:nvPr>
            <p:custDataLst>
              <p:tags r:id="rId2"/>
            </p:custDataLst>
          </p:nvPr>
        </p:nvSpPr>
        <p:spPr>
          <a:xfrm>
            <a:off x="4019550" y="4164965"/>
            <a:ext cx="12753340" cy="645160"/>
          </a:xfrm>
          <a:prstGeom prst="rect">
            <a:avLst/>
          </a:prstGeom>
        </p:spPr>
        <p:txBody>
          <a:bodyPr wrap="square">
            <a:spAutoFit/>
          </a:bodyPr>
          <a:lstStyle/>
          <a:p>
            <a:pPr>
              <a:lnSpc>
                <a:spcPct val="150000"/>
              </a:lnSpc>
              <a:spcAft>
                <a:spcPts val="600"/>
              </a:spcAft>
            </a:pPr>
            <a:r>
              <a:rPr lang="en-US" altLang="zh-CN" spc="400" dirty="0">
                <a:latin typeface="仿宋" panose="02010609060101010101" charset="-122"/>
                <a:ea typeface="仿宋" panose="02010609060101010101" charset="-122"/>
                <a:sym typeface="+mn-ea"/>
              </a:rPr>
              <a:t>    </a:t>
            </a:r>
            <a:endParaRPr lang="en-US" altLang="zh-CN" spc="400" dirty="0">
              <a:latin typeface="仿宋" panose="02010609060101010101" charset="-122"/>
              <a:ea typeface="仿宋" panose="02010609060101010101" charset="-122"/>
              <a:sym typeface="+mn-ea"/>
            </a:endParaRPr>
          </a:p>
        </p:txBody>
      </p:sp>
      <p:sp>
        <p:nvSpPr>
          <p:cNvPr id="4" name="文本框 3"/>
          <p:cNvSpPr txBox="1"/>
          <p:nvPr/>
        </p:nvSpPr>
        <p:spPr>
          <a:xfrm>
            <a:off x="757555" y="1331595"/>
            <a:ext cx="12289790" cy="2553335"/>
          </a:xfrm>
          <a:prstGeom prst="rect">
            <a:avLst/>
          </a:prstGeom>
          <a:noFill/>
        </p:spPr>
        <p:txBody>
          <a:bodyPr wrap="square" rtlCol="0">
            <a:spAutoFit/>
          </a:bodyPr>
          <a:p>
            <a:pPr algn="just" fontAlgn="auto">
              <a:lnSpc>
                <a:spcPts val="3600"/>
              </a:lnSpc>
            </a:pPr>
            <a:r>
              <a:rPr lang="en-US" altLang="zh-CN"/>
              <a:t>          </a:t>
            </a:r>
            <a:r>
              <a:rPr lang="en-US" altLang="zh-CN" sz="2800" b="1">
                <a:latin typeface="仿宋_GB2312" panose="02010609030101010101" charset="-122"/>
                <a:ea typeface="仿宋_GB2312" panose="02010609030101010101" charset="-122"/>
                <a:cs typeface="仿宋_GB2312" panose="02010609030101010101" charset="-122"/>
              </a:rPr>
              <a:t>2</a:t>
            </a:r>
            <a:r>
              <a:rPr lang="zh-CN" altLang="en-US" sz="2800" b="1">
                <a:latin typeface="仿宋_GB2312" panose="02010609030101010101" charset="-122"/>
                <a:ea typeface="仿宋_GB2312" panose="02010609030101010101" charset="-122"/>
                <a:cs typeface="仿宋_GB2312" panose="02010609030101010101" charset="-122"/>
              </a:rPr>
              <a:t>.完善相关负责人安全生产职责</a:t>
            </a:r>
            <a:endParaRPr lang="zh-CN" altLang="en-US" sz="2800" b="1">
              <a:latin typeface="仿宋_GB2312" panose="02010609030101010101" charset="-122"/>
              <a:ea typeface="仿宋_GB2312" panose="02010609030101010101" charset="-122"/>
              <a:cs typeface="仿宋_GB2312" panose="02010609030101010101" charset="-122"/>
            </a:endParaRPr>
          </a:p>
          <a:p>
            <a:pPr algn="just" fontAlgn="auto">
              <a:lnSpc>
                <a:spcPts val="12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en-US" altLang="zh-CN" sz="2000" b="1" spc="400" dirty="0">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r>
              <a:rPr lang="zh-CN" altLang="en-US" b="1" spc="400" dirty="0">
                <a:latin typeface="仿宋" panose="02010609060101010101" charset="-122"/>
                <a:ea typeface="仿宋" panose="02010609060101010101" charset="-122"/>
                <a:cs typeface="宋体" panose="02010600030101010101" pitchFamily="2" charset="-122"/>
                <a:sym typeface="+mn-ea"/>
              </a:rPr>
              <a:t>二是其他负责人：</a:t>
            </a:r>
            <a:r>
              <a:rPr lang="zh-CN" altLang="en-US" dirty="0">
                <a:solidFill>
                  <a:schemeClr val="tx1"/>
                </a:solidFill>
                <a:uFillTx/>
                <a:latin typeface="仿宋" panose="02010609060101010101" charset="-122"/>
                <a:ea typeface="仿宋" panose="02010609060101010101" charset="-122"/>
                <a:cs typeface="宋体" panose="02010600030101010101" pitchFamily="2" charset="-122"/>
                <a:sym typeface="+mn-ea"/>
              </a:rPr>
              <a:t>首次提出其他负责人对职责范围内的安全生产工作负责，这些其他负责人还指除分管安全的负责人以外的其他分管业务的负责人，如分管人事、财务、工艺、设备、供应等，这些人员对自己分管工作范围内的安全生产负责，也是</a:t>
            </a:r>
            <a:r>
              <a:rPr lang="en-US" altLang="zh-CN" dirty="0">
                <a:solidFill>
                  <a:schemeClr val="tx1"/>
                </a:solidFill>
                <a:uFillTx/>
                <a:latin typeface="仿宋" panose="02010609060101010101" charset="-122"/>
                <a:ea typeface="仿宋" panose="02010609060101010101" charset="-122"/>
                <a:cs typeface="宋体" panose="02010600030101010101" pitchFamily="2" charset="-122"/>
                <a:sym typeface="+mn-ea"/>
              </a:rPr>
              <a:t>“</a:t>
            </a:r>
            <a:r>
              <a:rPr lang="zh-CN" altLang="en-US" dirty="0">
                <a:solidFill>
                  <a:schemeClr val="tx1"/>
                </a:solidFill>
                <a:uFillTx/>
                <a:latin typeface="仿宋" panose="02010609060101010101" charset="-122"/>
                <a:ea typeface="仿宋" panose="02010609060101010101" charset="-122"/>
                <a:cs typeface="宋体" panose="02010600030101010101" pitchFamily="2" charset="-122"/>
                <a:sym typeface="+mn-ea"/>
              </a:rPr>
              <a:t>三个必须</a:t>
            </a:r>
            <a:r>
              <a:rPr lang="en-US" altLang="zh-CN" dirty="0">
                <a:solidFill>
                  <a:schemeClr val="tx1"/>
                </a:solidFill>
                <a:uFillTx/>
                <a:latin typeface="仿宋" panose="02010609060101010101" charset="-122"/>
                <a:ea typeface="仿宋" panose="02010609060101010101" charset="-122"/>
                <a:cs typeface="宋体" panose="02010600030101010101" pitchFamily="2" charset="-122"/>
                <a:sym typeface="+mn-ea"/>
              </a:rPr>
              <a:t>”</a:t>
            </a:r>
            <a:r>
              <a:rPr lang="zh-CN" altLang="en-US" dirty="0">
                <a:solidFill>
                  <a:schemeClr val="tx1"/>
                </a:solidFill>
                <a:uFillTx/>
                <a:latin typeface="仿宋" panose="02010609060101010101" charset="-122"/>
                <a:ea typeface="仿宋" panose="02010609060101010101" charset="-122"/>
                <a:cs typeface="宋体" panose="02010600030101010101" pitchFamily="2" charset="-122"/>
                <a:sym typeface="+mn-ea"/>
              </a:rPr>
              <a:t>的体现。</a:t>
            </a:r>
            <a:endParaRPr lang="zh-CN" altLang="en-US" dirty="0">
              <a:solidFill>
                <a:schemeClr val="tx1"/>
              </a:solidFill>
              <a:uFillTx/>
              <a:latin typeface="仿宋" panose="02010609060101010101" charset="-122"/>
              <a:ea typeface="仿宋" panose="02010609060101010101" charset="-122"/>
              <a:cs typeface="宋体" panose="02010600030101010101" pitchFamily="2" charset="-122"/>
              <a:sym typeface="+mn-ea"/>
            </a:endParaRPr>
          </a:p>
        </p:txBody>
      </p:sp>
      <p:sp>
        <p:nvSpPr>
          <p:cNvPr id="2" name="文本框 1"/>
          <p:cNvSpPr txBox="1"/>
          <p:nvPr/>
        </p:nvSpPr>
        <p:spPr>
          <a:xfrm>
            <a:off x="803910" y="5474970"/>
            <a:ext cx="12446635" cy="460375"/>
          </a:xfrm>
          <a:prstGeom prst="rect">
            <a:avLst/>
          </a:prstGeom>
          <a:noFill/>
        </p:spPr>
        <p:txBody>
          <a:bodyPr wrap="square" rtlCol="0">
            <a:spAutoFit/>
          </a:bodyPr>
          <a:p>
            <a:pPr algn="just"/>
            <a:r>
              <a:rPr lang="en-US" altLang="zh-CN"/>
              <a:t>        </a:t>
            </a:r>
            <a:endParaRPr lang="zh-CN" altLang="en-US">
              <a:latin typeface="楷体" panose="02010609060101010101" charset="-122"/>
              <a:ea typeface="楷体" panose="02010609060101010101" charset="-122"/>
            </a:endParaRPr>
          </a:p>
        </p:txBody>
      </p:sp>
      <p:graphicFrame>
        <p:nvGraphicFramePr>
          <p:cNvPr id="7" name="图示 6"/>
          <p:cNvGraphicFramePr/>
          <p:nvPr/>
        </p:nvGraphicFramePr>
        <p:xfrm>
          <a:off x="803910" y="4897120"/>
          <a:ext cx="12127230" cy="17576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图示 5"/>
          <p:cNvGraphicFramePr/>
          <p:nvPr/>
        </p:nvGraphicFramePr>
        <p:xfrm>
          <a:off x="930910" y="4304665"/>
          <a:ext cx="12127230" cy="175768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8" name="图示 7"/>
          <p:cNvGraphicFramePr/>
          <p:nvPr/>
        </p:nvGraphicFramePr>
        <p:xfrm>
          <a:off x="704215" y="4248785"/>
          <a:ext cx="12451080" cy="1687195"/>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custDataLst>
      <p:tags r:id="rId18"/>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919480" y="494665"/>
            <a:ext cx="10840720" cy="575945"/>
          </a:xfrm>
        </p:spPr>
        <p:txBody>
          <a:bodyPr/>
          <a:lstStyle/>
          <a:p>
            <a:pPr algn="l"/>
            <a:r>
              <a:rPr b="1" dirty="0">
                <a:solidFill>
                  <a:schemeClr val="tx1"/>
                </a:solidFill>
                <a:latin typeface="黑体" panose="02010600030101010101" charset="-122"/>
                <a:ea typeface="黑体" panose="02010600030101010101" charset="-122"/>
                <a:cs typeface="黑体" panose="02010600030101010101" charset="-122"/>
              </a:rPr>
              <a:t>（二）强化企业主体责任</a:t>
            </a:r>
            <a:endParaRPr b="1" dirty="0">
              <a:solidFill>
                <a:schemeClr val="tx1"/>
              </a:solidFill>
              <a:latin typeface="黑体" panose="02010600030101010101" charset="-122"/>
              <a:ea typeface="黑体" panose="02010600030101010101" charset="-122"/>
              <a:cs typeface="黑体" panose="02010600030101010101" charset="-122"/>
            </a:endParaRPr>
          </a:p>
        </p:txBody>
      </p:sp>
      <p:sp>
        <p:nvSpPr>
          <p:cNvPr id="3" name="矩形 2"/>
          <p:cNvSpPr/>
          <p:nvPr>
            <p:custDataLst>
              <p:tags r:id="rId2"/>
            </p:custDataLst>
          </p:nvPr>
        </p:nvSpPr>
        <p:spPr>
          <a:xfrm>
            <a:off x="4019550" y="4164965"/>
            <a:ext cx="12753340" cy="645160"/>
          </a:xfrm>
          <a:prstGeom prst="rect">
            <a:avLst/>
          </a:prstGeom>
        </p:spPr>
        <p:txBody>
          <a:bodyPr wrap="square">
            <a:spAutoFit/>
          </a:bodyPr>
          <a:lstStyle/>
          <a:p>
            <a:pPr>
              <a:lnSpc>
                <a:spcPct val="150000"/>
              </a:lnSpc>
              <a:spcAft>
                <a:spcPts val="600"/>
              </a:spcAft>
            </a:pPr>
            <a:r>
              <a:rPr lang="en-US" altLang="zh-CN" spc="400" dirty="0">
                <a:latin typeface="仿宋" panose="02010609060101010101" charset="-122"/>
                <a:ea typeface="仿宋" panose="02010609060101010101" charset="-122"/>
                <a:sym typeface="+mn-ea"/>
              </a:rPr>
              <a:t>    </a:t>
            </a:r>
            <a:endParaRPr lang="en-US" altLang="zh-CN" spc="400" dirty="0">
              <a:latin typeface="仿宋" panose="02010609060101010101" charset="-122"/>
              <a:ea typeface="仿宋" panose="02010609060101010101" charset="-122"/>
              <a:sym typeface="+mn-ea"/>
            </a:endParaRPr>
          </a:p>
        </p:txBody>
      </p:sp>
      <p:sp>
        <p:nvSpPr>
          <p:cNvPr id="4" name="文本框 3"/>
          <p:cNvSpPr txBox="1"/>
          <p:nvPr/>
        </p:nvSpPr>
        <p:spPr>
          <a:xfrm>
            <a:off x="757555" y="1331595"/>
            <a:ext cx="12289790" cy="2091690"/>
          </a:xfrm>
          <a:prstGeom prst="rect">
            <a:avLst/>
          </a:prstGeom>
          <a:noFill/>
        </p:spPr>
        <p:txBody>
          <a:bodyPr wrap="square" rtlCol="0">
            <a:spAutoFit/>
          </a:bodyPr>
          <a:p>
            <a:pPr algn="just" fontAlgn="auto">
              <a:lnSpc>
                <a:spcPts val="3600"/>
              </a:lnSpc>
            </a:pPr>
            <a:r>
              <a:rPr lang="en-US" altLang="zh-CN"/>
              <a:t>          </a:t>
            </a:r>
            <a:r>
              <a:rPr lang="en-US" altLang="zh-CN" sz="2800" b="1">
                <a:latin typeface="仿宋_GB2312" panose="02010609030101010101" charset="-122"/>
                <a:ea typeface="仿宋_GB2312" panose="02010609030101010101" charset="-122"/>
                <a:cs typeface="仿宋_GB2312" panose="02010609030101010101" charset="-122"/>
              </a:rPr>
              <a:t>2</a:t>
            </a:r>
            <a:r>
              <a:rPr lang="zh-CN" altLang="en-US" sz="2800" b="1">
                <a:latin typeface="仿宋_GB2312" panose="02010609030101010101" charset="-122"/>
                <a:ea typeface="仿宋_GB2312" panose="02010609030101010101" charset="-122"/>
                <a:cs typeface="仿宋_GB2312" panose="02010609030101010101" charset="-122"/>
              </a:rPr>
              <a:t>.完善相关负责人安全生产职责</a:t>
            </a:r>
            <a:endParaRPr lang="zh-CN" altLang="en-US" sz="2800" b="1">
              <a:latin typeface="仿宋_GB2312" panose="02010609030101010101" charset="-122"/>
              <a:ea typeface="仿宋_GB2312" panose="02010609030101010101" charset="-122"/>
              <a:cs typeface="仿宋_GB2312" panose="02010609030101010101" charset="-122"/>
            </a:endParaRPr>
          </a:p>
          <a:p>
            <a:pPr algn="just" fontAlgn="auto">
              <a:lnSpc>
                <a:spcPts val="12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en-US" altLang="zh-CN" sz="2000" b="1" spc="400" dirty="0">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r>
              <a:rPr lang="zh-CN" altLang="en-US" b="1" spc="400" dirty="0">
                <a:latin typeface="仿宋" panose="02010609060101010101" charset="-122"/>
                <a:ea typeface="仿宋" panose="02010609060101010101" charset="-122"/>
                <a:cs typeface="宋体" panose="02010600030101010101" pitchFamily="2" charset="-122"/>
                <a:sym typeface="+mn-ea"/>
              </a:rPr>
              <a:t>三是安全生产管理机构和安全生产管理人员：</a:t>
            </a:r>
            <a:r>
              <a:rPr lang="zh-CN" altLang="en-US" dirty="0">
                <a:latin typeface="仿宋" panose="02010609060101010101" charset="-122"/>
                <a:ea typeface="仿宋" panose="02010609060101010101" charset="-122"/>
                <a:cs typeface="宋体" panose="02010600030101010101" pitchFamily="2" charset="-122"/>
                <a:sym typeface="+mn-ea"/>
              </a:rPr>
              <a:t>安全生产管理机构和管理人员的主要工作是参与或配合主要负责人负责的一些具体工作，同时对本单位安全生产工作进行监督检查和督促整改。</a:t>
            </a:r>
            <a:endParaRPr lang="zh-CN" altLang="en-US" dirty="0">
              <a:latin typeface="仿宋" panose="02010609060101010101" charset="-122"/>
              <a:ea typeface="仿宋" panose="02010609060101010101" charset="-122"/>
              <a:cs typeface="宋体" panose="02010600030101010101" pitchFamily="2" charset="-122"/>
              <a:sym typeface="+mn-ea"/>
            </a:endParaRPr>
          </a:p>
        </p:txBody>
      </p:sp>
      <p:sp>
        <p:nvSpPr>
          <p:cNvPr id="2" name="文本框 1"/>
          <p:cNvSpPr txBox="1"/>
          <p:nvPr/>
        </p:nvSpPr>
        <p:spPr>
          <a:xfrm>
            <a:off x="803910" y="5474970"/>
            <a:ext cx="12446635" cy="460375"/>
          </a:xfrm>
          <a:prstGeom prst="rect">
            <a:avLst/>
          </a:prstGeom>
          <a:noFill/>
        </p:spPr>
        <p:txBody>
          <a:bodyPr wrap="square" rtlCol="0">
            <a:spAutoFit/>
          </a:bodyPr>
          <a:p>
            <a:pPr algn="just"/>
            <a:r>
              <a:rPr lang="en-US" altLang="zh-CN"/>
              <a:t>        </a:t>
            </a:r>
            <a:endParaRPr lang="zh-CN" altLang="en-US">
              <a:latin typeface="楷体" panose="02010609060101010101" charset="-122"/>
              <a:ea typeface="楷体" panose="02010609060101010101" charset="-122"/>
            </a:endParaRPr>
          </a:p>
        </p:txBody>
      </p:sp>
      <p:graphicFrame>
        <p:nvGraphicFramePr>
          <p:cNvPr id="6" name="图示 5"/>
          <p:cNvGraphicFramePr/>
          <p:nvPr/>
        </p:nvGraphicFramePr>
        <p:xfrm>
          <a:off x="930910" y="4304665"/>
          <a:ext cx="12127230" cy="17576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图示 8"/>
          <p:cNvGraphicFramePr/>
          <p:nvPr/>
        </p:nvGraphicFramePr>
        <p:xfrm>
          <a:off x="647065" y="3423285"/>
          <a:ext cx="12759690" cy="42570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ustDataLst>
      <p:tags r:id="rId13"/>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919480" y="494665"/>
            <a:ext cx="10840720" cy="575945"/>
          </a:xfrm>
        </p:spPr>
        <p:txBody>
          <a:bodyPr/>
          <a:lstStyle/>
          <a:p>
            <a:pPr algn="l"/>
            <a:r>
              <a:rPr b="1" dirty="0">
                <a:solidFill>
                  <a:schemeClr val="tx1"/>
                </a:solidFill>
                <a:latin typeface="黑体" panose="02010600030101010101" charset="-122"/>
                <a:ea typeface="黑体" panose="02010600030101010101" charset="-122"/>
                <a:cs typeface="黑体" panose="02010600030101010101" charset="-122"/>
              </a:rPr>
              <a:t>（二）强化企业主体责任</a:t>
            </a:r>
            <a:endParaRPr b="1" dirty="0">
              <a:solidFill>
                <a:schemeClr val="tx1"/>
              </a:solidFill>
              <a:latin typeface="黑体" panose="02010600030101010101" charset="-122"/>
              <a:ea typeface="黑体" panose="02010600030101010101" charset="-122"/>
              <a:cs typeface="黑体" panose="02010600030101010101" charset="-122"/>
            </a:endParaRPr>
          </a:p>
        </p:txBody>
      </p:sp>
      <p:sp>
        <p:nvSpPr>
          <p:cNvPr id="3" name="矩形 2"/>
          <p:cNvSpPr/>
          <p:nvPr>
            <p:custDataLst>
              <p:tags r:id="rId2"/>
            </p:custDataLst>
          </p:nvPr>
        </p:nvSpPr>
        <p:spPr>
          <a:xfrm>
            <a:off x="4019550" y="4164965"/>
            <a:ext cx="12753340" cy="645160"/>
          </a:xfrm>
          <a:prstGeom prst="rect">
            <a:avLst/>
          </a:prstGeom>
        </p:spPr>
        <p:txBody>
          <a:bodyPr wrap="square">
            <a:spAutoFit/>
          </a:bodyPr>
          <a:lstStyle/>
          <a:p>
            <a:pPr>
              <a:lnSpc>
                <a:spcPct val="150000"/>
              </a:lnSpc>
              <a:spcAft>
                <a:spcPts val="600"/>
              </a:spcAft>
            </a:pPr>
            <a:r>
              <a:rPr lang="en-US" altLang="zh-CN" spc="400" dirty="0">
                <a:latin typeface="仿宋" panose="02010609060101010101" charset="-122"/>
                <a:ea typeface="仿宋" panose="02010609060101010101" charset="-122"/>
                <a:sym typeface="+mn-ea"/>
              </a:rPr>
              <a:t>    </a:t>
            </a:r>
            <a:endParaRPr lang="en-US" altLang="zh-CN" spc="400" dirty="0">
              <a:latin typeface="仿宋" panose="02010609060101010101" charset="-122"/>
              <a:ea typeface="仿宋" panose="02010609060101010101" charset="-122"/>
              <a:sym typeface="+mn-ea"/>
            </a:endParaRPr>
          </a:p>
        </p:txBody>
      </p:sp>
      <p:sp>
        <p:nvSpPr>
          <p:cNvPr id="4" name="文本框 3"/>
          <p:cNvSpPr txBox="1"/>
          <p:nvPr/>
        </p:nvSpPr>
        <p:spPr>
          <a:xfrm>
            <a:off x="716915" y="1199515"/>
            <a:ext cx="12289790" cy="1168400"/>
          </a:xfrm>
          <a:prstGeom prst="rect">
            <a:avLst/>
          </a:prstGeom>
          <a:noFill/>
        </p:spPr>
        <p:txBody>
          <a:bodyPr wrap="square" rtlCol="0">
            <a:spAutoFit/>
          </a:bodyPr>
          <a:p>
            <a:pPr algn="just" fontAlgn="auto">
              <a:lnSpc>
                <a:spcPts val="3600"/>
              </a:lnSpc>
            </a:pPr>
            <a:r>
              <a:rPr lang="en-US" altLang="zh-CN"/>
              <a:t>          </a:t>
            </a:r>
            <a:r>
              <a:rPr lang="en-US" altLang="zh-CN" sz="2800" b="1">
                <a:latin typeface="仿宋_GB2312" panose="02010609030101010101" charset="-122"/>
                <a:ea typeface="仿宋_GB2312" panose="02010609030101010101" charset="-122"/>
                <a:cs typeface="仿宋_GB2312" panose="02010609030101010101" charset="-122"/>
              </a:rPr>
              <a:t>3</a:t>
            </a:r>
            <a:r>
              <a:rPr lang="zh-CN" altLang="en-US" sz="2800" b="1">
                <a:latin typeface="仿宋_GB2312" panose="02010609030101010101" charset="-122"/>
                <a:ea typeface="仿宋_GB2312" panose="02010609030101010101" charset="-122"/>
                <a:cs typeface="仿宋_GB2312" panose="02010609030101010101" charset="-122"/>
              </a:rPr>
              <a:t>.增加建立一些安全生产措施</a:t>
            </a:r>
            <a:endParaRPr lang="zh-CN" altLang="en-US" sz="2800" b="1">
              <a:latin typeface="仿宋_GB2312" panose="02010609030101010101" charset="-122"/>
              <a:ea typeface="仿宋_GB2312" panose="02010609030101010101" charset="-122"/>
              <a:cs typeface="仿宋_GB2312" panose="02010609030101010101" charset="-122"/>
            </a:endParaRPr>
          </a:p>
          <a:p>
            <a:pPr algn="just" fontAlgn="auto">
              <a:lnSpc>
                <a:spcPts val="12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en-US" altLang="zh-CN" sz="2000" b="1" spc="400" dirty="0">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zh-CN" altLang="en-US" dirty="0">
              <a:solidFill>
                <a:schemeClr val="tx1"/>
              </a:solidFill>
              <a:uFillTx/>
              <a:latin typeface="仿宋" panose="02010609060101010101" charset="-122"/>
              <a:ea typeface="仿宋" panose="02010609060101010101" charset="-122"/>
              <a:cs typeface="宋体" panose="02010600030101010101" pitchFamily="2" charset="-122"/>
              <a:sym typeface="+mn-ea"/>
            </a:endParaRPr>
          </a:p>
        </p:txBody>
      </p:sp>
      <p:sp>
        <p:nvSpPr>
          <p:cNvPr id="2" name="文本框 1"/>
          <p:cNvSpPr txBox="1"/>
          <p:nvPr/>
        </p:nvSpPr>
        <p:spPr>
          <a:xfrm>
            <a:off x="803910" y="5474970"/>
            <a:ext cx="12446635" cy="460375"/>
          </a:xfrm>
          <a:prstGeom prst="rect">
            <a:avLst/>
          </a:prstGeom>
          <a:noFill/>
        </p:spPr>
        <p:txBody>
          <a:bodyPr wrap="square" rtlCol="0">
            <a:spAutoFit/>
          </a:bodyPr>
          <a:p>
            <a:pPr algn="just"/>
            <a:r>
              <a:rPr lang="en-US" altLang="zh-CN"/>
              <a:t>        </a:t>
            </a:r>
            <a:endParaRPr lang="zh-CN" altLang="en-US">
              <a:latin typeface="楷体" panose="02010609060101010101" charset="-122"/>
              <a:ea typeface="楷体" panose="02010609060101010101" charset="-122"/>
            </a:endParaRPr>
          </a:p>
        </p:txBody>
      </p:sp>
      <p:sp>
        <p:nvSpPr>
          <p:cNvPr id="43" name="Freeform 23"/>
          <p:cNvSpPr/>
          <p:nvPr>
            <p:custDataLst>
              <p:tags r:id="rId3"/>
            </p:custDataLst>
          </p:nvPr>
        </p:nvSpPr>
        <p:spPr bwMode="auto">
          <a:xfrm>
            <a:off x="9762005" y="5043589"/>
            <a:ext cx="101985" cy="150661"/>
          </a:xfrm>
          <a:custGeom>
            <a:avLst/>
            <a:gdLst>
              <a:gd name="T0" fmla="*/ 145 w 25"/>
              <a:gd name="T1" fmla="*/ 0 h 36"/>
              <a:gd name="T2" fmla="*/ 120 w 25"/>
              <a:gd name="T3" fmla="*/ 29 h 36"/>
              <a:gd name="T4" fmla="*/ 120 w 25"/>
              <a:gd name="T5" fmla="*/ 205 h 36"/>
              <a:gd name="T6" fmla="*/ 28 w 25"/>
              <a:gd name="T7" fmla="*/ 205 h 36"/>
              <a:gd name="T8" fmla="*/ 0 w 25"/>
              <a:gd name="T9" fmla="*/ 224 h 36"/>
              <a:gd name="T10" fmla="*/ 28 w 25"/>
              <a:gd name="T11" fmla="*/ 253 h 36"/>
              <a:gd name="T12" fmla="*/ 145 w 25"/>
              <a:gd name="T13" fmla="*/ 253 h 36"/>
              <a:gd name="T14" fmla="*/ 160 w 25"/>
              <a:gd name="T15" fmla="*/ 245 h 36"/>
              <a:gd name="T16" fmla="*/ 165 w 25"/>
              <a:gd name="T17" fmla="*/ 224 h 36"/>
              <a:gd name="T18" fmla="*/ 165 w 25"/>
              <a:gd name="T19" fmla="*/ 29 h 36"/>
              <a:gd name="T20" fmla="*/ 145 w 25"/>
              <a:gd name="T21" fmla="*/ 0 h 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5" h="36">
                <a:moveTo>
                  <a:pt x="22" y="0"/>
                </a:moveTo>
                <a:cubicBezTo>
                  <a:pt x="20" y="0"/>
                  <a:pt x="18" y="1"/>
                  <a:pt x="18" y="4"/>
                </a:cubicBezTo>
                <a:cubicBezTo>
                  <a:pt x="18" y="29"/>
                  <a:pt x="18" y="29"/>
                  <a:pt x="18" y="29"/>
                </a:cubicBezTo>
                <a:cubicBezTo>
                  <a:pt x="4" y="29"/>
                  <a:pt x="4" y="29"/>
                  <a:pt x="4" y="29"/>
                </a:cubicBezTo>
                <a:cubicBezTo>
                  <a:pt x="2" y="29"/>
                  <a:pt x="0" y="30"/>
                  <a:pt x="0" y="32"/>
                </a:cubicBezTo>
                <a:cubicBezTo>
                  <a:pt x="0" y="35"/>
                  <a:pt x="2" y="36"/>
                  <a:pt x="4" y="36"/>
                </a:cubicBezTo>
                <a:cubicBezTo>
                  <a:pt x="22" y="36"/>
                  <a:pt x="22" y="36"/>
                  <a:pt x="22" y="36"/>
                </a:cubicBezTo>
                <a:cubicBezTo>
                  <a:pt x="23" y="36"/>
                  <a:pt x="24" y="36"/>
                  <a:pt x="24" y="35"/>
                </a:cubicBezTo>
                <a:cubicBezTo>
                  <a:pt x="25" y="34"/>
                  <a:pt x="25" y="33"/>
                  <a:pt x="25" y="32"/>
                </a:cubicBezTo>
                <a:cubicBezTo>
                  <a:pt x="25" y="4"/>
                  <a:pt x="25" y="4"/>
                  <a:pt x="25" y="4"/>
                </a:cubicBezTo>
                <a:cubicBezTo>
                  <a:pt x="25" y="1"/>
                  <a:pt x="24" y="0"/>
                  <a:pt x="22" y="0"/>
                </a:cubicBezTo>
                <a:close/>
              </a:path>
            </a:pathLst>
          </a:custGeom>
          <a:solidFill>
            <a:schemeClr val="bg1"/>
          </a:solidFill>
          <a:ln>
            <a:noFill/>
          </a:ln>
        </p:spPr>
        <p:txBody>
          <a:bodyPr>
            <a:normAutofit fontScale="25000" lnSpcReduction="20000"/>
          </a:bodyPr>
          <a:lstStyle/>
          <a:p>
            <a:pPr fontAlgn="auto"/>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44" name="Freeform 24"/>
          <p:cNvSpPr>
            <a:spLocks noEditPoints="1"/>
          </p:cNvSpPr>
          <p:nvPr>
            <p:custDataLst>
              <p:tags r:id="rId4"/>
            </p:custDataLst>
          </p:nvPr>
        </p:nvSpPr>
        <p:spPr bwMode="auto">
          <a:xfrm>
            <a:off x="9685515" y="4909155"/>
            <a:ext cx="173839" cy="257281"/>
          </a:xfrm>
          <a:custGeom>
            <a:avLst/>
            <a:gdLst>
              <a:gd name="T0" fmla="*/ 253 w 42"/>
              <a:gd name="T1" fmla="*/ 8 h 62"/>
              <a:gd name="T2" fmla="*/ 221 w 42"/>
              <a:gd name="T3" fmla="*/ 0 h 62"/>
              <a:gd name="T4" fmla="*/ 168 w 42"/>
              <a:gd name="T5" fmla="*/ 29 h 62"/>
              <a:gd name="T6" fmla="*/ 0 w 42"/>
              <a:gd name="T7" fmla="*/ 324 h 62"/>
              <a:gd name="T8" fmla="*/ 0 w 42"/>
              <a:gd name="T9" fmla="*/ 340 h 62"/>
              <a:gd name="T10" fmla="*/ 0 w 42"/>
              <a:gd name="T11" fmla="*/ 409 h 62"/>
              <a:gd name="T12" fmla="*/ 15 w 42"/>
              <a:gd name="T13" fmla="*/ 432 h 62"/>
              <a:gd name="T14" fmla="*/ 29 w 42"/>
              <a:gd name="T15" fmla="*/ 438 h 62"/>
              <a:gd name="T16" fmla="*/ 36 w 42"/>
              <a:gd name="T17" fmla="*/ 432 h 62"/>
              <a:gd name="T18" fmla="*/ 97 w 42"/>
              <a:gd name="T19" fmla="*/ 401 h 62"/>
              <a:gd name="T20" fmla="*/ 105 w 42"/>
              <a:gd name="T21" fmla="*/ 390 h 62"/>
              <a:gd name="T22" fmla="*/ 276 w 42"/>
              <a:gd name="T23" fmla="*/ 92 h 62"/>
              <a:gd name="T24" fmla="*/ 253 w 42"/>
              <a:gd name="T25" fmla="*/ 8 h 62"/>
              <a:gd name="T26" fmla="*/ 229 w 42"/>
              <a:gd name="T27" fmla="*/ 63 h 62"/>
              <a:gd name="T28" fmla="*/ 61 w 42"/>
              <a:gd name="T29" fmla="*/ 353 h 62"/>
              <a:gd name="T30" fmla="*/ 48 w 42"/>
              <a:gd name="T31" fmla="*/ 369 h 62"/>
              <a:gd name="T32" fmla="*/ 48 w 42"/>
              <a:gd name="T33" fmla="*/ 345 h 62"/>
              <a:gd name="T34" fmla="*/ 213 w 42"/>
              <a:gd name="T35" fmla="*/ 56 h 62"/>
              <a:gd name="T36" fmla="*/ 229 w 42"/>
              <a:gd name="T37" fmla="*/ 48 h 62"/>
              <a:gd name="T38" fmla="*/ 229 w 42"/>
              <a:gd name="T39" fmla="*/ 63 h 6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2" h="62">
                <a:moveTo>
                  <a:pt x="37" y="1"/>
                </a:moveTo>
                <a:cubicBezTo>
                  <a:pt x="35" y="0"/>
                  <a:pt x="34" y="0"/>
                  <a:pt x="32" y="0"/>
                </a:cubicBezTo>
                <a:cubicBezTo>
                  <a:pt x="29" y="0"/>
                  <a:pt x="26" y="1"/>
                  <a:pt x="24" y="4"/>
                </a:cubicBezTo>
                <a:cubicBezTo>
                  <a:pt x="0" y="46"/>
                  <a:pt x="0" y="46"/>
                  <a:pt x="0" y="46"/>
                </a:cubicBezTo>
                <a:cubicBezTo>
                  <a:pt x="0" y="47"/>
                  <a:pt x="0" y="48"/>
                  <a:pt x="0" y="48"/>
                </a:cubicBezTo>
                <a:cubicBezTo>
                  <a:pt x="0" y="58"/>
                  <a:pt x="0" y="58"/>
                  <a:pt x="0" y="58"/>
                </a:cubicBezTo>
                <a:cubicBezTo>
                  <a:pt x="0" y="59"/>
                  <a:pt x="1" y="60"/>
                  <a:pt x="2" y="61"/>
                </a:cubicBezTo>
                <a:cubicBezTo>
                  <a:pt x="2" y="61"/>
                  <a:pt x="3" y="62"/>
                  <a:pt x="4" y="62"/>
                </a:cubicBezTo>
                <a:cubicBezTo>
                  <a:pt x="4" y="62"/>
                  <a:pt x="5" y="61"/>
                  <a:pt x="5" y="61"/>
                </a:cubicBezTo>
                <a:cubicBezTo>
                  <a:pt x="14" y="57"/>
                  <a:pt x="14" y="57"/>
                  <a:pt x="14" y="57"/>
                </a:cubicBezTo>
                <a:cubicBezTo>
                  <a:pt x="15" y="56"/>
                  <a:pt x="15" y="56"/>
                  <a:pt x="15" y="55"/>
                </a:cubicBezTo>
                <a:cubicBezTo>
                  <a:pt x="40" y="13"/>
                  <a:pt x="40" y="13"/>
                  <a:pt x="40" y="13"/>
                </a:cubicBezTo>
                <a:cubicBezTo>
                  <a:pt x="42" y="9"/>
                  <a:pt x="41" y="3"/>
                  <a:pt x="37" y="1"/>
                </a:cubicBezTo>
                <a:close/>
                <a:moveTo>
                  <a:pt x="33" y="9"/>
                </a:moveTo>
                <a:cubicBezTo>
                  <a:pt x="9" y="50"/>
                  <a:pt x="9" y="50"/>
                  <a:pt x="9" y="50"/>
                </a:cubicBezTo>
                <a:cubicBezTo>
                  <a:pt x="7" y="52"/>
                  <a:pt x="7" y="52"/>
                  <a:pt x="7" y="52"/>
                </a:cubicBezTo>
                <a:cubicBezTo>
                  <a:pt x="7" y="49"/>
                  <a:pt x="7" y="49"/>
                  <a:pt x="7" y="49"/>
                </a:cubicBezTo>
                <a:cubicBezTo>
                  <a:pt x="31" y="8"/>
                  <a:pt x="31" y="8"/>
                  <a:pt x="31" y="8"/>
                </a:cubicBezTo>
                <a:cubicBezTo>
                  <a:pt x="31" y="7"/>
                  <a:pt x="32" y="7"/>
                  <a:pt x="33" y="7"/>
                </a:cubicBezTo>
                <a:cubicBezTo>
                  <a:pt x="33" y="8"/>
                  <a:pt x="34" y="9"/>
                  <a:pt x="33" y="9"/>
                </a:cubicBezTo>
                <a:close/>
              </a:path>
            </a:pathLst>
          </a:custGeom>
          <a:solidFill>
            <a:schemeClr val="bg1"/>
          </a:solidFill>
          <a:ln>
            <a:noFill/>
          </a:ln>
        </p:spPr>
        <p:txBody>
          <a:bodyPr>
            <a:normAutofit fontScale="62500" lnSpcReduction="20000"/>
          </a:bodyPr>
          <a:lstStyle/>
          <a:p>
            <a:pPr fontAlgn="auto"/>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45" name="Freeform 25"/>
          <p:cNvSpPr/>
          <p:nvPr>
            <p:custDataLst>
              <p:tags r:id="rId5"/>
            </p:custDataLst>
          </p:nvPr>
        </p:nvSpPr>
        <p:spPr bwMode="auto">
          <a:xfrm>
            <a:off x="9636842" y="4934650"/>
            <a:ext cx="106621" cy="32450"/>
          </a:xfrm>
          <a:custGeom>
            <a:avLst/>
            <a:gdLst>
              <a:gd name="T0" fmla="*/ 185 w 26"/>
              <a:gd name="T1" fmla="*/ 28 h 8"/>
              <a:gd name="T2" fmla="*/ 163 w 26"/>
              <a:gd name="T3" fmla="*/ 0 h 8"/>
              <a:gd name="T4" fmla="*/ 29 w 26"/>
              <a:gd name="T5" fmla="*/ 0 h 8"/>
              <a:gd name="T6" fmla="*/ 0 w 26"/>
              <a:gd name="T7" fmla="*/ 28 h 8"/>
              <a:gd name="T8" fmla="*/ 29 w 26"/>
              <a:gd name="T9" fmla="*/ 53 h 8"/>
              <a:gd name="T10" fmla="*/ 163 w 26"/>
              <a:gd name="T11" fmla="*/ 53 h 8"/>
              <a:gd name="T12" fmla="*/ 185 w 26"/>
              <a:gd name="T13" fmla="*/ 28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8">
                <a:moveTo>
                  <a:pt x="26" y="4"/>
                </a:moveTo>
                <a:cubicBezTo>
                  <a:pt x="26" y="2"/>
                  <a:pt x="25" y="0"/>
                  <a:pt x="23" y="0"/>
                </a:cubicBezTo>
                <a:cubicBezTo>
                  <a:pt x="4" y="0"/>
                  <a:pt x="4" y="0"/>
                  <a:pt x="4" y="0"/>
                </a:cubicBezTo>
                <a:cubicBezTo>
                  <a:pt x="2" y="0"/>
                  <a:pt x="0" y="2"/>
                  <a:pt x="0" y="4"/>
                </a:cubicBezTo>
                <a:cubicBezTo>
                  <a:pt x="0" y="6"/>
                  <a:pt x="2" y="8"/>
                  <a:pt x="4" y="8"/>
                </a:cubicBezTo>
                <a:cubicBezTo>
                  <a:pt x="23" y="8"/>
                  <a:pt x="23" y="8"/>
                  <a:pt x="23" y="8"/>
                </a:cubicBezTo>
                <a:cubicBezTo>
                  <a:pt x="25" y="8"/>
                  <a:pt x="26" y="6"/>
                  <a:pt x="26" y="4"/>
                </a:cubicBezTo>
                <a:close/>
              </a:path>
            </a:pathLst>
          </a:custGeom>
          <a:solidFill>
            <a:schemeClr val="bg1"/>
          </a:solidFill>
          <a:ln>
            <a:noFill/>
          </a:ln>
        </p:spPr>
        <p:txBody>
          <a:bodyPr>
            <a:normAutofit fontScale="25000" lnSpcReduction="20000"/>
          </a:bodyPr>
          <a:lstStyle/>
          <a:p>
            <a:pPr fontAlgn="auto"/>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46" name="Freeform 26"/>
          <p:cNvSpPr/>
          <p:nvPr>
            <p:custDataLst>
              <p:tags r:id="rId6"/>
            </p:custDataLst>
          </p:nvPr>
        </p:nvSpPr>
        <p:spPr bwMode="auto">
          <a:xfrm>
            <a:off x="9636842" y="4994914"/>
            <a:ext cx="69535" cy="30133"/>
          </a:xfrm>
          <a:custGeom>
            <a:avLst/>
            <a:gdLst>
              <a:gd name="T0" fmla="*/ 31 w 17"/>
              <a:gd name="T1" fmla="*/ 0 h 8"/>
              <a:gd name="T2" fmla="*/ 0 w 17"/>
              <a:gd name="T3" fmla="*/ 28 h 8"/>
              <a:gd name="T4" fmla="*/ 31 w 17"/>
              <a:gd name="T5" fmla="*/ 53 h 8"/>
              <a:gd name="T6" fmla="*/ 95 w 17"/>
              <a:gd name="T7" fmla="*/ 53 h 8"/>
              <a:gd name="T8" fmla="*/ 124 w 17"/>
              <a:gd name="T9" fmla="*/ 28 h 8"/>
              <a:gd name="T10" fmla="*/ 95 w 17"/>
              <a:gd name="T11" fmla="*/ 0 h 8"/>
              <a:gd name="T12" fmla="*/ 31 w 17"/>
              <a:gd name="T13" fmla="*/ 0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8">
                <a:moveTo>
                  <a:pt x="4" y="0"/>
                </a:moveTo>
                <a:cubicBezTo>
                  <a:pt x="2" y="0"/>
                  <a:pt x="0" y="2"/>
                  <a:pt x="0" y="4"/>
                </a:cubicBezTo>
                <a:cubicBezTo>
                  <a:pt x="0" y="6"/>
                  <a:pt x="2" y="8"/>
                  <a:pt x="4" y="8"/>
                </a:cubicBezTo>
                <a:cubicBezTo>
                  <a:pt x="13" y="8"/>
                  <a:pt x="13" y="8"/>
                  <a:pt x="13" y="8"/>
                </a:cubicBezTo>
                <a:cubicBezTo>
                  <a:pt x="15" y="8"/>
                  <a:pt x="17" y="6"/>
                  <a:pt x="17" y="4"/>
                </a:cubicBezTo>
                <a:cubicBezTo>
                  <a:pt x="17" y="2"/>
                  <a:pt x="15" y="0"/>
                  <a:pt x="13" y="0"/>
                </a:cubicBezTo>
                <a:lnTo>
                  <a:pt x="4" y="0"/>
                </a:lnTo>
                <a:close/>
              </a:path>
            </a:pathLst>
          </a:custGeom>
          <a:solidFill>
            <a:schemeClr val="bg1"/>
          </a:solidFill>
          <a:ln>
            <a:noFill/>
          </a:ln>
        </p:spPr>
        <p:txBody>
          <a:bodyPr>
            <a:normAutofit fontScale="25000" lnSpcReduction="20000"/>
          </a:bodyPr>
          <a:lstStyle/>
          <a:p>
            <a:pPr fontAlgn="auto"/>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17415" name="Freeform 5"/>
          <p:cNvSpPr>
            <a:spLocks noChangeArrowheads="1"/>
          </p:cNvSpPr>
          <p:nvPr>
            <p:custDataLst>
              <p:tags r:id="rId7"/>
            </p:custDataLst>
          </p:nvPr>
        </p:nvSpPr>
        <p:spPr bwMode="auto">
          <a:xfrm>
            <a:off x="5346457" y="3383624"/>
            <a:ext cx="1710567" cy="1977120"/>
          </a:xfrm>
          <a:custGeom>
            <a:avLst/>
            <a:gdLst>
              <a:gd name="T0" fmla="*/ 0 w 789"/>
              <a:gd name="T1" fmla="*/ 227 h 912"/>
              <a:gd name="T2" fmla="*/ 396 w 789"/>
              <a:gd name="T3" fmla="*/ 0 h 912"/>
              <a:gd name="T4" fmla="*/ 789 w 789"/>
              <a:gd name="T5" fmla="*/ 227 h 912"/>
              <a:gd name="T6" fmla="*/ 789 w 789"/>
              <a:gd name="T7" fmla="*/ 682 h 912"/>
              <a:gd name="T8" fmla="*/ 396 w 789"/>
              <a:gd name="T9" fmla="*/ 912 h 912"/>
              <a:gd name="T10" fmla="*/ 0 w 789"/>
              <a:gd name="T11" fmla="*/ 682 h 912"/>
              <a:gd name="T12" fmla="*/ 0 w 789"/>
              <a:gd name="T13" fmla="*/ 227 h 912"/>
            </a:gdLst>
            <a:ahLst/>
            <a:cxnLst>
              <a:cxn ang="0">
                <a:pos x="T0" y="T1"/>
              </a:cxn>
              <a:cxn ang="0">
                <a:pos x="T2" y="T3"/>
              </a:cxn>
              <a:cxn ang="0">
                <a:pos x="T4" y="T5"/>
              </a:cxn>
              <a:cxn ang="0">
                <a:pos x="T6" y="T7"/>
              </a:cxn>
              <a:cxn ang="0">
                <a:pos x="T8" y="T9"/>
              </a:cxn>
              <a:cxn ang="0">
                <a:pos x="T10" y="T11"/>
              </a:cxn>
              <a:cxn ang="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rgbClr val="00B0F0"/>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a:solidFill>
                  <a:schemeClr val="tx1"/>
                </a:solidFill>
                <a:latin typeface="Arial" panose="020B0604020202020204" pitchFamily="34" charset="0"/>
                <a:ea typeface="黑体" panose="02010600030101010101" charset="-122"/>
              </a:defRPr>
            </a:lvl1pPr>
            <a:lvl2pPr eaLnBrk="0" hangingPunct="0">
              <a:defRPr>
                <a:solidFill>
                  <a:schemeClr val="tx1"/>
                </a:solidFill>
                <a:latin typeface="Arial" panose="020B0604020202020204" pitchFamily="34" charset="0"/>
                <a:ea typeface="黑体" panose="02010600030101010101" charset="-122"/>
              </a:defRPr>
            </a:lvl2pPr>
            <a:lvl3pPr eaLnBrk="0" hangingPunct="0">
              <a:defRPr>
                <a:solidFill>
                  <a:schemeClr val="tx1"/>
                </a:solidFill>
                <a:latin typeface="Arial" panose="020B0604020202020204" pitchFamily="34" charset="0"/>
                <a:ea typeface="黑体" panose="02010600030101010101" charset="-122"/>
              </a:defRPr>
            </a:lvl3pPr>
            <a:lvl4pPr eaLnBrk="0" hangingPunct="0">
              <a:defRPr>
                <a:solidFill>
                  <a:schemeClr val="tx1"/>
                </a:solidFill>
                <a:latin typeface="Arial" panose="020B0604020202020204" pitchFamily="34" charset="0"/>
                <a:ea typeface="黑体" panose="02010600030101010101" charset="-122"/>
              </a:defRPr>
            </a:lvl4pPr>
            <a:lvl5pPr eaLnBrk="0" hangingPunct="0">
              <a:defRPr>
                <a:solidFill>
                  <a:schemeClr val="tx1"/>
                </a:solidFill>
                <a:latin typeface="Arial" panose="020B0604020202020204" pitchFamily="34" charset="0"/>
                <a:ea typeface="黑体" panose="02010600030101010101"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9pPr>
          </a:lstStyle>
          <a:p>
            <a:pPr fontAlgn="base"/>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48" name="Freeform 33"/>
          <p:cNvSpPr>
            <a:spLocks noEditPoints="1"/>
          </p:cNvSpPr>
          <p:nvPr>
            <p:custDataLst>
              <p:tags r:id="rId8"/>
            </p:custDataLst>
          </p:nvPr>
        </p:nvSpPr>
        <p:spPr bwMode="auto">
          <a:xfrm>
            <a:off x="6019266" y="4228081"/>
            <a:ext cx="366219" cy="252646"/>
          </a:xfrm>
          <a:custGeom>
            <a:avLst/>
            <a:gdLst>
              <a:gd name="T0" fmla="*/ 2147483646 w 88"/>
              <a:gd name="T1" fmla="*/ 2147483646 h 61"/>
              <a:gd name="T2" fmla="*/ 2147483646 w 88"/>
              <a:gd name="T3" fmla="*/ 2147483646 h 61"/>
              <a:gd name="T4" fmla="*/ 2147483646 w 88"/>
              <a:gd name="T5" fmla="*/ 2147483646 h 61"/>
              <a:gd name="T6" fmla="*/ 2147483646 w 88"/>
              <a:gd name="T7" fmla="*/ 2147483646 h 61"/>
              <a:gd name="T8" fmla="*/ 2147483646 w 88"/>
              <a:gd name="T9" fmla="*/ 2147483646 h 61"/>
              <a:gd name="T10" fmla="*/ 2147483646 w 88"/>
              <a:gd name="T11" fmla="*/ 2147483646 h 61"/>
              <a:gd name="T12" fmla="*/ 2147483646 w 88"/>
              <a:gd name="T13" fmla="*/ 2147483646 h 61"/>
              <a:gd name="T14" fmla="*/ 2147483646 w 88"/>
              <a:gd name="T15" fmla="*/ 2147483646 h 61"/>
              <a:gd name="T16" fmla="*/ 2147483646 w 88"/>
              <a:gd name="T17" fmla="*/ 2147483646 h 61"/>
              <a:gd name="T18" fmla="*/ 2147483646 w 88"/>
              <a:gd name="T19" fmla="*/ 2147483646 h 61"/>
              <a:gd name="T20" fmla="*/ 2147483646 w 88"/>
              <a:gd name="T21" fmla="*/ 0 h 61"/>
              <a:gd name="T22" fmla="*/ 2147483646 w 88"/>
              <a:gd name="T23" fmla="*/ 2147483646 h 61"/>
              <a:gd name="T24" fmla="*/ 0 w 88"/>
              <a:gd name="T25" fmla="*/ 2147483646 h 61"/>
              <a:gd name="T26" fmla="*/ 2147483646 w 88"/>
              <a:gd name="T27" fmla="*/ 2147483646 h 61"/>
              <a:gd name="T28" fmla="*/ 2147483646 w 88"/>
              <a:gd name="T29" fmla="*/ 2147483646 h 61"/>
              <a:gd name="T30" fmla="*/ 2147483646 w 88"/>
              <a:gd name="T31" fmla="*/ 2147483646 h 61"/>
              <a:gd name="T32" fmla="*/ 2147483646 w 88"/>
              <a:gd name="T33" fmla="*/ 2147483646 h 61"/>
              <a:gd name="T34" fmla="*/ 2147483646 w 88"/>
              <a:gd name="T35" fmla="*/ 2147483646 h 61"/>
              <a:gd name="T36" fmla="*/ 2147483646 w 88"/>
              <a:gd name="T37" fmla="*/ 2147483646 h 61"/>
              <a:gd name="T38" fmla="*/ 2147483646 w 88"/>
              <a:gd name="T39" fmla="*/ 2147483646 h 61"/>
              <a:gd name="T40" fmla="*/ 2147483646 w 88"/>
              <a:gd name="T41" fmla="*/ 2147483646 h 61"/>
              <a:gd name="T42" fmla="*/ 2147483646 w 88"/>
              <a:gd name="T43" fmla="*/ 2147483646 h 61"/>
              <a:gd name="T44" fmla="*/ 2147483646 w 88"/>
              <a:gd name="T45" fmla="*/ 2147483646 h 61"/>
              <a:gd name="T46" fmla="*/ 2147483646 w 88"/>
              <a:gd name="T47" fmla="*/ 2147483646 h 61"/>
              <a:gd name="T48" fmla="*/ 2147483646 w 88"/>
              <a:gd name="T49" fmla="*/ 2147483646 h 61"/>
              <a:gd name="T50" fmla="*/ 2147483646 w 88"/>
              <a:gd name="T51" fmla="*/ 2147483646 h 61"/>
              <a:gd name="T52" fmla="*/ 2147483646 w 88"/>
              <a:gd name="T53" fmla="*/ 2147483646 h 61"/>
              <a:gd name="T54" fmla="*/ 2147483646 w 88"/>
              <a:gd name="T55" fmla="*/ 2147483646 h 61"/>
              <a:gd name="T56" fmla="*/ 2147483646 w 88"/>
              <a:gd name="T57" fmla="*/ 2147483646 h 61"/>
              <a:gd name="T58" fmla="*/ 2147483646 w 88"/>
              <a:gd name="T59" fmla="*/ 2147483646 h 61"/>
              <a:gd name="T60" fmla="*/ 2147483646 w 88"/>
              <a:gd name="T61" fmla="*/ 2147483646 h 61"/>
              <a:gd name="T62" fmla="*/ 2147483646 w 88"/>
              <a:gd name="T63" fmla="*/ 2147483646 h 61"/>
              <a:gd name="T64" fmla="*/ 2147483646 w 88"/>
              <a:gd name="T65" fmla="*/ 2147483646 h 61"/>
              <a:gd name="T66" fmla="*/ 2147483646 w 88"/>
              <a:gd name="T67" fmla="*/ 2147483646 h 61"/>
              <a:gd name="T68" fmla="*/ 2147483646 w 88"/>
              <a:gd name="T69" fmla="*/ 2147483646 h 61"/>
              <a:gd name="T70" fmla="*/ 2147483646 w 88"/>
              <a:gd name="T71" fmla="*/ 2147483646 h 61"/>
              <a:gd name="T72" fmla="*/ 2147483646 w 88"/>
              <a:gd name="T73" fmla="*/ 2147483646 h 61"/>
              <a:gd name="T74" fmla="*/ 2147483646 w 88"/>
              <a:gd name="T75" fmla="*/ 2147483646 h 61"/>
              <a:gd name="T76" fmla="*/ 2147483646 w 88"/>
              <a:gd name="T77" fmla="*/ 2147483646 h 61"/>
              <a:gd name="T78" fmla="*/ 2147483646 w 88"/>
              <a:gd name="T79" fmla="*/ 2147483646 h 61"/>
              <a:gd name="T80" fmla="*/ 2147483646 w 88"/>
              <a:gd name="T81" fmla="*/ 2147483646 h 6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88" h="61">
                <a:moveTo>
                  <a:pt x="84" y="7"/>
                </a:moveTo>
                <a:cubicBezTo>
                  <a:pt x="82" y="5"/>
                  <a:pt x="79" y="4"/>
                  <a:pt x="76" y="4"/>
                </a:cubicBezTo>
                <a:cubicBezTo>
                  <a:pt x="73" y="4"/>
                  <a:pt x="70" y="5"/>
                  <a:pt x="68" y="7"/>
                </a:cubicBezTo>
                <a:cubicBezTo>
                  <a:pt x="65" y="9"/>
                  <a:pt x="64" y="12"/>
                  <a:pt x="64" y="15"/>
                </a:cubicBezTo>
                <a:cubicBezTo>
                  <a:pt x="64" y="17"/>
                  <a:pt x="65" y="19"/>
                  <a:pt x="65" y="20"/>
                </a:cubicBezTo>
                <a:cubicBezTo>
                  <a:pt x="51" y="33"/>
                  <a:pt x="51" y="33"/>
                  <a:pt x="51" y="33"/>
                </a:cubicBezTo>
                <a:cubicBezTo>
                  <a:pt x="48" y="32"/>
                  <a:pt x="46" y="31"/>
                  <a:pt x="43" y="31"/>
                </a:cubicBezTo>
                <a:cubicBezTo>
                  <a:pt x="40" y="31"/>
                  <a:pt x="38" y="32"/>
                  <a:pt x="36" y="33"/>
                </a:cubicBezTo>
                <a:cubicBezTo>
                  <a:pt x="25" y="21"/>
                  <a:pt x="25" y="21"/>
                  <a:pt x="25" y="21"/>
                </a:cubicBezTo>
                <a:cubicBezTo>
                  <a:pt x="28" y="15"/>
                  <a:pt x="28" y="8"/>
                  <a:pt x="23" y="4"/>
                </a:cubicBezTo>
                <a:cubicBezTo>
                  <a:pt x="21" y="1"/>
                  <a:pt x="17" y="0"/>
                  <a:pt x="14" y="0"/>
                </a:cubicBezTo>
                <a:cubicBezTo>
                  <a:pt x="10" y="0"/>
                  <a:pt x="6" y="1"/>
                  <a:pt x="4" y="4"/>
                </a:cubicBezTo>
                <a:cubicBezTo>
                  <a:pt x="1" y="7"/>
                  <a:pt x="0" y="10"/>
                  <a:pt x="0" y="14"/>
                </a:cubicBezTo>
                <a:cubicBezTo>
                  <a:pt x="0" y="17"/>
                  <a:pt x="1" y="21"/>
                  <a:pt x="4" y="23"/>
                </a:cubicBezTo>
                <a:cubicBezTo>
                  <a:pt x="6" y="26"/>
                  <a:pt x="10" y="27"/>
                  <a:pt x="14" y="27"/>
                </a:cubicBezTo>
                <a:cubicBezTo>
                  <a:pt x="16" y="27"/>
                  <a:pt x="18" y="27"/>
                  <a:pt x="20" y="26"/>
                </a:cubicBezTo>
                <a:cubicBezTo>
                  <a:pt x="30" y="38"/>
                  <a:pt x="30" y="38"/>
                  <a:pt x="30" y="38"/>
                </a:cubicBezTo>
                <a:cubicBezTo>
                  <a:pt x="27" y="44"/>
                  <a:pt x="28" y="51"/>
                  <a:pt x="33" y="56"/>
                </a:cubicBezTo>
                <a:cubicBezTo>
                  <a:pt x="35" y="59"/>
                  <a:pt x="39" y="61"/>
                  <a:pt x="43" y="61"/>
                </a:cubicBezTo>
                <a:cubicBezTo>
                  <a:pt x="47" y="61"/>
                  <a:pt x="51" y="59"/>
                  <a:pt x="54" y="56"/>
                </a:cubicBezTo>
                <a:cubicBezTo>
                  <a:pt x="58" y="51"/>
                  <a:pt x="59" y="44"/>
                  <a:pt x="56" y="38"/>
                </a:cubicBezTo>
                <a:cubicBezTo>
                  <a:pt x="71" y="26"/>
                  <a:pt x="71" y="26"/>
                  <a:pt x="71" y="26"/>
                </a:cubicBezTo>
                <a:cubicBezTo>
                  <a:pt x="72" y="27"/>
                  <a:pt x="74" y="27"/>
                  <a:pt x="76" y="27"/>
                </a:cubicBezTo>
                <a:cubicBezTo>
                  <a:pt x="79" y="27"/>
                  <a:pt x="82" y="26"/>
                  <a:pt x="84" y="24"/>
                </a:cubicBezTo>
                <a:cubicBezTo>
                  <a:pt x="87" y="21"/>
                  <a:pt x="88" y="18"/>
                  <a:pt x="88" y="15"/>
                </a:cubicBezTo>
                <a:cubicBezTo>
                  <a:pt x="88" y="12"/>
                  <a:pt x="87" y="9"/>
                  <a:pt x="84" y="7"/>
                </a:cubicBezTo>
                <a:close/>
                <a:moveTo>
                  <a:pt x="9" y="18"/>
                </a:moveTo>
                <a:cubicBezTo>
                  <a:pt x="8" y="17"/>
                  <a:pt x="7" y="15"/>
                  <a:pt x="7" y="14"/>
                </a:cubicBezTo>
                <a:cubicBezTo>
                  <a:pt x="7" y="12"/>
                  <a:pt x="8" y="11"/>
                  <a:pt x="9" y="9"/>
                </a:cubicBezTo>
                <a:cubicBezTo>
                  <a:pt x="10" y="8"/>
                  <a:pt x="12" y="8"/>
                  <a:pt x="14" y="8"/>
                </a:cubicBezTo>
                <a:cubicBezTo>
                  <a:pt x="15" y="8"/>
                  <a:pt x="17" y="8"/>
                  <a:pt x="18" y="9"/>
                </a:cubicBezTo>
                <a:cubicBezTo>
                  <a:pt x="20" y="12"/>
                  <a:pt x="20" y="16"/>
                  <a:pt x="18" y="18"/>
                </a:cubicBezTo>
                <a:cubicBezTo>
                  <a:pt x="16" y="20"/>
                  <a:pt x="12" y="20"/>
                  <a:pt x="9" y="18"/>
                </a:cubicBezTo>
                <a:close/>
                <a:moveTo>
                  <a:pt x="79" y="18"/>
                </a:moveTo>
                <a:cubicBezTo>
                  <a:pt x="77" y="20"/>
                  <a:pt x="75" y="20"/>
                  <a:pt x="73" y="18"/>
                </a:cubicBezTo>
                <a:cubicBezTo>
                  <a:pt x="72" y="18"/>
                  <a:pt x="72" y="16"/>
                  <a:pt x="72" y="15"/>
                </a:cubicBezTo>
                <a:cubicBezTo>
                  <a:pt x="72" y="14"/>
                  <a:pt x="72" y="13"/>
                  <a:pt x="73" y="12"/>
                </a:cubicBezTo>
                <a:cubicBezTo>
                  <a:pt x="74" y="12"/>
                  <a:pt x="75" y="11"/>
                  <a:pt x="76" y="11"/>
                </a:cubicBezTo>
                <a:cubicBezTo>
                  <a:pt x="77" y="11"/>
                  <a:pt x="78" y="12"/>
                  <a:pt x="79" y="12"/>
                </a:cubicBezTo>
                <a:cubicBezTo>
                  <a:pt x="80" y="13"/>
                  <a:pt x="80" y="14"/>
                  <a:pt x="80" y="15"/>
                </a:cubicBezTo>
                <a:cubicBezTo>
                  <a:pt x="80" y="16"/>
                  <a:pt x="80" y="18"/>
                  <a:pt x="79" y="18"/>
                </a:cubicBezTo>
                <a:close/>
              </a:path>
            </a:pathLst>
          </a:custGeom>
          <a:solidFill>
            <a:schemeClr val="bg1"/>
          </a:solidFill>
          <a:ln>
            <a:noFill/>
          </a:ln>
        </p:spPr>
        <p:txBody>
          <a:bodyPr>
            <a:normAutofit fontScale="72500" lnSpcReduction="20000"/>
          </a:bodyPr>
          <a:lstStyle/>
          <a:p>
            <a:pPr fontAlgn="auto"/>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49" name="Freeform 34"/>
          <p:cNvSpPr/>
          <p:nvPr>
            <p:custDataLst>
              <p:tags r:id="rId9"/>
            </p:custDataLst>
          </p:nvPr>
        </p:nvSpPr>
        <p:spPr bwMode="auto">
          <a:xfrm>
            <a:off x="5279206" y="3089830"/>
            <a:ext cx="964222" cy="282776"/>
          </a:xfrm>
          <a:custGeom>
            <a:avLst/>
            <a:gdLst>
              <a:gd name="T0" fmla="*/ 2147483646 w 444"/>
              <a:gd name="T1" fmla="*/ 2147483646 h 130"/>
              <a:gd name="T2" fmla="*/ 2147483646 w 444"/>
              <a:gd name="T3" fmla="*/ 0 h 130"/>
              <a:gd name="T4" fmla="*/ 0 w 444"/>
              <a:gd name="T5" fmla="*/ 0 h 130"/>
              <a:gd name="T6" fmla="*/ 0 60000 65536"/>
              <a:gd name="T7" fmla="*/ 0 60000 65536"/>
              <a:gd name="T8" fmla="*/ 0 60000 65536"/>
            </a:gdLst>
            <a:ahLst/>
            <a:cxnLst>
              <a:cxn ang="T6">
                <a:pos x="T0" y="T1"/>
              </a:cxn>
              <a:cxn ang="T7">
                <a:pos x="T2" y="T3"/>
              </a:cxn>
              <a:cxn ang="T8">
                <a:pos x="T4" y="T5"/>
              </a:cxn>
            </a:cxnLst>
            <a:rect l="0" t="0" r="r" b="b"/>
            <a:pathLst>
              <a:path w="444" h="130">
                <a:moveTo>
                  <a:pt x="444" y="130"/>
                </a:moveTo>
                <a:lnTo>
                  <a:pt x="444" y="0"/>
                </a:lnTo>
                <a:lnTo>
                  <a:pt x="0" y="0"/>
                </a:lnTo>
              </a:path>
            </a:pathLst>
          </a:custGeom>
          <a:noFill/>
          <a:ln w="6350" cap="flat" cmpd="sng">
            <a:solidFill>
              <a:schemeClr val="accent1"/>
            </a:solidFill>
            <a:round/>
          </a:ln>
          <a:extLst>
            <a:ext uri="{909E8E84-426E-40DD-AFC4-6F175D3DCCD1}">
              <a14:hiddenFill xmlns:a14="http://schemas.microsoft.com/office/drawing/2010/main">
                <a:solidFill>
                  <a:srgbClr val="FFFFFF"/>
                </a:solidFill>
              </a14:hiddenFill>
            </a:ext>
          </a:extLst>
        </p:spPr>
        <p:txBody>
          <a:bodyPr>
            <a:normAutofit fontScale="80000"/>
          </a:bodyPr>
          <a:lstStyle/>
          <a:p>
            <a:pPr fontAlgn="auto"/>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17418" name="文本框 69"/>
          <p:cNvSpPr txBox="1">
            <a:spLocks noChangeArrowheads="1"/>
          </p:cNvSpPr>
          <p:nvPr>
            <p:custDataLst>
              <p:tags r:id="rId10"/>
            </p:custDataLst>
          </p:nvPr>
        </p:nvSpPr>
        <p:spPr bwMode="auto">
          <a:xfrm>
            <a:off x="451485" y="2496185"/>
            <a:ext cx="489458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黑体" panose="02010600030101010101" charset="-122"/>
              </a:defRPr>
            </a:lvl1pPr>
            <a:lvl2pPr>
              <a:defRPr>
                <a:solidFill>
                  <a:schemeClr val="tx1"/>
                </a:solidFill>
                <a:latin typeface="Arial" panose="020B0604020202020204" pitchFamily="34" charset="0"/>
                <a:ea typeface="黑体" panose="02010600030101010101" charset="-122"/>
              </a:defRPr>
            </a:lvl2pPr>
            <a:lvl3pPr>
              <a:defRPr>
                <a:solidFill>
                  <a:schemeClr val="tx1"/>
                </a:solidFill>
                <a:latin typeface="Arial" panose="020B0604020202020204" pitchFamily="34" charset="0"/>
                <a:ea typeface="黑体" panose="02010600030101010101" charset="-122"/>
              </a:defRPr>
            </a:lvl3pPr>
            <a:lvl4pPr>
              <a:defRPr>
                <a:solidFill>
                  <a:schemeClr val="tx1"/>
                </a:solidFill>
                <a:latin typeface="Arial" panose="020B0604020202020204" pitchFamily="34" charset="0"/>
                <a:ea typeface="黑体" panose="02010600030101010101" charset="-122"/>
              </a:defRPr>
            </a:lvl4pPr>
            <a:lvl5pPr>
              <a:defRPr>
                <a:solidFill>
                  <a:schemeClr val="tx1"/>
                </a:solidFill>
                <a:latin typeface="Arial" panose="020B0604020202020204" pitchFamily="34" charset="0"/>
                <a:ea typeface="黑体" panose="02010600030101010101"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9pPr>
          </a:lstStyle>
          <a:p>
            <a:pPr algn="just" fontAlgn="base">
              <a:lnSpc>
                <a:spcPct val="140000"/>
              </a:lnSpc>
            </a:pPr>
            <a:r>
              <a:rPr lang="zh-CN" altLang="en-US" sz="2200" b="1" strike="noStrike" noProof="1" dirty="0">
                <a:solidFill>
                  <a:schemeClr val="tx1"/>
                </a:solidFill>
                <a:latin typeface="仿宋" panose="02010609060101010101" charset="-122"/>
                <a:ea typeface="仿宋" panose="02010609060101010101" charset="-122"/>
                <a:cs typeface="仿宋" panose="02010609060101010101" charset="-122"/>
                <a:sym typeface="+mn-ea"/>
              </a:rPr>
              <a:t>一是</a:t>
            </a:r>
            <a:r>
              <a:rPr lang="zh-CN" altLang="en-US" sz="2200" strike="noStrike" noProof="1" dirty="0">
                <a:solidFill>
                  <a:schemeClr val="tx1"/>
                </a:solidFill>
                <a:latin typeface="仿宋" panose="02010609060101010101" charset="-122"/>
                <a:ea typeface="仿宋" panose="02010609060101010101" charset="-122"/>
                <a:cs typeface="仿宋" panose="02010609060101010101" charset="-122"/>
                <a:sym typeface="+mn-ea"/>
              </a:rPr>
              <a:t>要求生产经营单位建立安全风险分级管控机制、重大事故隐患排查及报告制度</a:t>
            </a:r>
            <a:r>
              <a:rPr lang="zh-CN" altLang="en-US" sz="2000" strike="noStrike" noProof="1" dirty="0">
                <a:solidFill>
                  <a:schemeClr val="tx1"/>
                </a:solidFill>
                <a:latin typeface="Times New Roman" panose="02020603050405020304" charset="0"/>
                <a:ea typeface="楷体" panose="02010609060101010101" charset="-122"/>
                <a:cs typeface="仿宋" panose="02010609060101010101" charset="-122"/>
                <a:sym typeface="+mn-ea"/>
              </a:rPr>
              <a:t>（新安法第</a:t>
            </a:r>
            <a:r>
              <a:rPr lang="en-US" altLang="zh-CN" sz="2000" strike="noStrike" noProof="1" dirty="0">
                <a:solidFill>
                  <a:schemeClr val="tx1"/>
                </a:solidFill>
                <a:latin typeface="Times New Roman" panose="02020603050405020304" charset="0"/>
                <a:ea typeface="楷体" panose="02010609060101010101" charset="-122"/>
                <a:cs typeface="仿宋" panose="02010609060101010101" charset="-122"/>
                <a:sym typeface="+mn-ea"/>
              </a:rPr>
              <a:t>4</a:t>
            </a:r>
            <a:r>
              <a:rPr lang="zh-CN" altLang="en-US" sz="2000" strike="noStrike" noProof="1" dirty="0">
                <a:solidFill>
                  <a:schemeClr val="tx1"/>
                </a:solidFill>
                <a:latin typeface="Times New Roman" panose="02020603050405020304" charset="0"/>
                <a:ea typeface="楷体" panose="02010609060101010101" charset="-122"/>
                <a:cs typeface="仿宋" panose="02010609060101010101" charset="-122"/>
                <a:sym typeface="+mn-ea"/>
              </a:rPr>
              <a:t>、41条）</a:t>
            </a:r>
            <a:endParaRPr lang="zh-CN" altLang="en-US" sz="2000" strike="noStrike" noProof="1" dirty="0">
              <a:solidFill>
                <a:schemeClr val="tx1"/>
              </a:solidFill>
              <a:latin typeface="Times New Roman" panose="02020603050405020304" charset="0"/>
              <a:ea typeface="楷体" panose="02010609060101010101" charset="-122"/>
              <a:cs typeface="仿宋" panose="02010609060101010101" charset="-122"/>
              <a:sym typeface="+mn-ea"/>
            </a:endParaRPr>
          </a:p>
        </p:txBody>
      </p:sp>
      <p:sp>
        <p:nvSpPr>
          <p:cNvPr id="17419" name="Freeform 8"/>
          <p:cNvSpPr>
            <a:spLocks noChangeArrowheads="1"/>
          </p:cNvSpPr>
          <p:nvPr>
            <p:custDataLst>
              <p:tags r:id="rId11"/>
            </p:custDataLst>
          </p:nvPr>
        </p:nvSpPr>
        <p:spPr bwMode="auto">
          <a:xfrm>
            <a:off x="4340960" y="4174016"/>
            <a:ext cx="859920" cy="994355"/>
          </a:xfrm>
          <a:custGeom>
            <a:avLst/>
            <a:gdLst>
              <a:gd name="T0" fmla="*/ 0 w 397"/>
              <a:gd name="T1" fmla="*/ 115 h 459"/>
              <a:gd name="T2" fmla="*/ 198 w 397"/>
              <a:gd name="T3" fmla="*/ 0 h 459"/>
              <a:gd name="T4" fmla="*/ 397 w 397"/>
              <a:gd name="T5" fmla="*/ 115 h 459"/>
              <a:gd name="T6" fmla="*/ 397 w 397"/>
              <a:gd name="T7" fmla="*/ 344 h 459"/>
              <a:gd name="T8" fmla="*/ 198 w 397"/>
              <a:gd name="T9" fmla="*/ 459 h 459"/>
              <a:gd name="T10" fmla="*/ 0 w 397"/>
              <a:gd name="T11" fmla="*/ 344 h 459"/>
              <a:gd name="T12" fmla="*/ 0 w 397"/>
              <a:gd name="T13" fmla="*/ 115 h 459"/>
            </a:gdLst>
            <a:ahLst/>
            <a:cxnLst>
              <a:cxn ang="0">
                <a:pos x="T0" y="T1"/>
              </a:cxn>
              <a:cxn ang="0">
                <a:pos x="T2" y="T3"/>
              </a:cxn>
              <a:cxn ang="0">
                <a:pos x="T4" y="T5"/>
              </a:cxn>
              <a:cxn ang="0">
                <a:pos x="T6" y="T7"/>
              </a:cxn>
              <a:cxn ang="0">
                <a:pos x="T8" y="T9"/>
              </a:cxn>
              <a:cxn ang="0">
                <a:pos x="T10" y="T11"/>
              </a:cxn>
              <a:cxn ang="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rgbClr val="002060"/>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a:solidFill>
                  <a:schemeClr val="tx1"/>
                </a:solidFill>
                <a:latin typeface="Arial" panose="020B0604020202020204" pitchFamily="34" charset="0"/>
                <a:ea typeface="黑体" panose="02010600030101010101" charset="-122"/>
              </a:defRPr>
            </a:lvl1pPr>
            <a:lvl2pPr eaLnBrk="0" hangingPunct="0">
              <a:defRPr>
                <a:solidFill>
                  <a:schemeClr val="tx1"/>
                </a:solidFill>
                <a:latin typeface="Arial" panose="020B0604020202020204" pitchFamily="34" charset="0"/>
                <a:ea typeface="黑体" panose="02010600030101010101" charset="-122"/>
              </a:defRPr>
            </a:lvl2pPr>
            <a:lvl3pPr eaLnBrk="0" hangingPunct="0">
              <a:defRPr>
                <a:solidFill>
                  <a:schemeClr val="tx1"/>
                </a:solidFill>
                <a:latin typeface="Arial" panose="020B0604020202020204" pitchFamily="34" charset="0"/>
                <a:ea typeface="黑体" panose="02010600030101010101" charset="-122"/>
              </a:defRPr>
            </a:lvl3pPr>
            <a:lvl4pPr eaLnBrk="0" hangingPunct="0">
              <a:defRPr>
                <a:solidFill>
                  <a:schemeClr val="tx1"/>
                </a:solidFill>
                <a:latin typeface="Arial" panose="020B0604020202020204" pitchFamily="34" charset="0"/>
                <a:ea typeface="黑体" panose="02010600030101010101" charset="-122"/>
              </a:defRPr>
            </a:lvl4pPr>
            <a:lvl5pPr eaLnBrk="0" hangingPunct="0">
              <a:defRPr>
                <a:solidFill>
                  <a:schemeClr val="tx1"/>
                </a:solidFill>
                <a:latin typeface="Arial" panose="020B0604020202020204" pitchFamily="34" charset="0"/>
                <a:ea typeface="黑体" panose="02010600030101010101"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9pPr>
          </a:lstStyle>
          <a:p>
            <a:pPr fontAlgn="base"/>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55" name="Freeform 19"/>
          <p:cNvSpPr>
            <a:spLocks noEditPoints="1"/>
          </p:cNvSpPr>
          <p:nvPr>
            <p:custDataLst>
              <p:tags r:id="rId12"/>
            </p:custDataLst>
          </p:nvPr>
        </p:nvSpPr>
        <p:spPr bwMode="auto">
          <a:xfrm>
            <a:off x="4568015" y="4489243"/>
            <a:ext cx="363902" cy="363902"/>
          </a:xfrm>
          <a:custGeom>
            <a:avLst/>
            <a:gdLst>
              <a:gd name="T0" fmla="*/ 305 w 88"/>
              <a:gd name="T1" fmla="*/ 0 h 88"/>
              <a:gd name="T2" fmla="*/ 0 w 88"/>
              <a:gd name="T3" fmla="*/ 305 h 88"/>
              <a:gd name="T4" fmla="*/ 305 w 88"/>
              <a:gd name="T5" fmla="*/ 613 h 88"/>
              <a:gd name="T6" fmla="*/ 613 w 88"/>
              <a:gd name="T7" fmla="*/ 305 h 88"/>
              <a:gd name="T8" fmla="*/ 305 w 88"/>
              <a:gd name="T9" fmla="*/ 0 h 88"/>
              <a:gd name="T10" fmla="*/ 305 w 88"/>
              <a:gd name="T11" fmla="*/ 557 h 88"/>
              <a:gd name="T12" fmla="*/ 55 w 88"/>
              <a:gd name="T13" fmla="*/ 305 h 88"/>
              <a:gd name="T14" fmla="*/ 305 w 88"/>
              <a:gd name="T15" fmla="*/ 48 h 88"/>
              <a:gd name="T16" fmla="*/ 557 w 88"/>
              <a:gd name="T17" fmla="*/ 305 h 88"/>
              <a:gd name="T18" fmla="*/ 305 w 88"/>
              <a:gd name="T19" fmla="*/ 557 h 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8" h="88">
                <a:moveTo>
                  <a:pt x="44" y="0"/>
                </a:moveTo>
                <a:cubicBezTo>
                  <a:pt x="20" y="0"/>
                  <a:pt x="0" y="20"/>
                  <a:pt x="0" y="44"/>
                </a:cubicBezTo>
                <a:cubicBezTo>
                  <a:pt x="0" y="68"/>
                  <a:pt x="20" y="88"/>
                  <a:pt x="44" y="88"/>
                </a:cubicBezTo>
                <a:cubicBezTo>
                  <a:pt x="68" y="88"/>
                  <a:pt x="88" y="68"/>
                  <a:pt x="88" y="44"/>
                </a:cubicBezTo>
                <a:cubicBezTo>
                  <a:pt x="88" y="20"/>
                  <a:pt x="68" y="0"/>
                  <a:pt x="44" y="0"/>
                </a:cubicBezTo>
                <a:close/>
                <a:moveTo>
                  <a:pt x="44" y="80"/>
                </a:moveTo>
                <a:cubicBezTo>
                  <a:pt x="24" y="80"/>
                  <a:pt x="8" y="64"/>
                  <a:pt x="8" y="44"/>
                </a:cubicBezTo>
                <a:cubicBezTo>
                  <a:pt x="8" y="24"/>
                  <a:pt x="24" y="7"/>
                  <a:pt x="44" y="7"/>
                </a:cubicBezTo>
                <a:cubicBezTo>
                  <a:pt x="64" y="7"/>
                  <a:pt x="80" y="24"/>
                  <a:pt x="80" y="44"/>
                </a:cubicBezTo>
                <a:cubicBezTo>
                  <a:pt x="80" y="64"/>
                  <a:pt x="64" y="80"/>
                  <a:pt x="44" y="80"/>
                </a:cubicBezTo>
                <a:close/>
              </a:path>
            </a:pathLst>
          </a:custGeom>
          <a:solidFill>
            <a:schemeClr val="bg1"/>
          </a:solidFill>
          <a:ln>
            <a:noFill/>
          </a:ln>
        </p:spPr>
        <p:txBody>
          <a:bodyPr>
            <a:normAutofit/>
          </a:bodyPr>
          <a:lstStyle/>
          <a:p>
            <a:pPr fontAlgn="auto"/>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56" name="Freeform 20"/>
          <p:cNvSpPr/>
          <p:nvPr>
            <p:custDataLst>
              <p:tags r:id="rId13"/>
            </p:custDataLst>
          </p:nvPr>
        </p:nvSpPr>
        <p:spPr bwMode="auto">
          <a:xfrm>
            <a:off x="4665301" y="4604469"/>
            <a:ext cx="169203" cy="134434"/>
          </a:xfrm>
          <a:custGeom>
            <a:avLst/>
            <a:gdLst>
              <a:gd name="T0" fmla="*/ 268 w 41"/>
              <a:gd name="T1" fmla="*/ 8 h 33"/>
              <a:gd name="T2" fmla="*/ 236 w 41"/>
              <a:gd name="T3" fmla="*/ 15 h 33"/>
              <a:gd name="T4" fmla="*/ 116 w 41"/>
              <a:gd name="T5" fmla="*/ 160 h 33"/>
              <a:gd name="T6" fmla="*/ 40 w 41"/>
              <a:gd name="T7" fmla="*/ 84 h 33"/>
              <a:gd name="T8" fmla="*/ 8 w 41"/>
              <a:gd name="T9" fmla="*/ 84 h 33"/>
              <a:gd name="T10" fmla="*/ 8 w 41"/>
              <a:gd name="T11" fmla="*/ 116 h 33"/>
              <a:gd name="T12" fmla="*/ 97 w 41"/>
              <a:gd name="T13" fmla="*/ 221 h 33"/>
              <a:gd name="T14" fmla="*/ 116 w 41"/>
              <a:gd name="T15" fmla="*/ 229 h 33"/>
              <a:gd name="T16" fmla="*/ 116 w 41"/>
              <a:gd name="T17" fmla="*/ 229 h 33"/>
              <a:gd name="T18" fmla="*/ 137 w 41"/>
              <a:gd name="T19" fmla="*/ 216 h 33"/>
              <a:gd name="T20" fmla="*/ 276 w 41"/>
              <a:gd name="T21" fmla="*/ 40 h 33"/>
              <a:gd name="T22" fmla="*/ 268 w 41"/>
              <a:gd name="T23" fmla="*/ 8 h 3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1" h="33">
                <a:moveTo>
                  <a:pt x="39" y="1"/>
                </a:moveTo>
                <a:cubicBezTo>
                  <a:pt x="38" y="0"/>
                  <a:pt x="35" y="0"/>
                  <a:pt x="34" y="2"/>
                </a:cubicBezTo>
                <a:cubicBezTo>
                  <a:pt x="17" y="23"/>
                  <a:pt x="17" y="23"/>
                  <a:pt x="17" y="23"/>
                </a:cubicBezTo>
                <a:cubicBezTo>
                  <a:pt x="6" y="12"/>
                  <a:pt x="6" y="12"/>
                  <a:pt x="6" y="12"/>
                </a:cubicBezTo>
                <a:cubicBezTo>
                  <a:pt x="5" y="11"/>
                  <a:pt x="3" y="11"/>
                  <a:pt x="1" y="12"/>
                </a:cubicBezTo>
                <a:cubicBezTo>
                  <a:pt x="0" y="14"/>
                  <a:pt x="0" y="16"/>
                  <a:pt x="1" y="17"/>
                </a:cubicBezTo>
                <a:cubicBezTo>
                  <a:pt x="14" y="32"/>
                  <a:pt x="14" y="32"/>
                  <a:pt x="14" y="32"/>
                </a:cubicBezTo>
                <a:cubicBezTo>
                  <a:pt x="15" y="32"/>
                  <a:pt x="16" y="33"/>
                  <a:pt x="17" y="33"/>
                </a:cubicBezTo>
                <a:cubicBezTo>
                  <a:pt x="17" y="33"/>
                  <a:pt x="17" y="33"/>
                  <a:pt x="17" y="33"/>
                </a:cubicBezTo>
                <a:cubicBezTo>
                  <a:pt x="18" y="33"/>
                  <a:pt x="19" y="32"/>
                  <a:pt x="20" y="31"/>
                </a:cubicBezTo>
                <a:cubicBezTo>
                  <a:pt x="40" y="6"/>
                  <a:pt x="40" y="6"/>
                  <a:pt x="40" y="6"/>
                </a:cubicBezTo>
                <a:cubicBezTo>
                  <a:pt x="41" y="5"/>
                  <a:pt x="41" y="2"/>
                  <a:pt x="39" y="1"/>
                </a:cubicBezTo>
                <a:close/>
              </a:path>
            </a:pathLst>
          </a:custGeom>
          <a:solidFill>
            <a:schemeClr val="bg1"/>
          </a:solidFill>
          <a:ln>
            <a:noFill/>
          </a:ln>
        </p:spPr>
        <p:txBody>
          <a:bodyPr>
            <a:normAutofit fontScale="25000" lnSpcReduction="20000"/>
          </a:bodyPr>
          <a:lstStyle/>
          <a:p>
            <a:pPr fontAlgn="auto"/>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57" name="Freeform 37"/>
          <p:cNvSpPr/>
          <p:nvPr>
            <p:custDataLst>
              <p:tags r:id="rId14"/>
            </p:custDataLst>
          </p:nvPr>
        </p:nvSpPr>
        <p:spPr bwMode="auto">
          <a:xfrm>
            <a:off x="2339885" y="4407716"/>
            <a:ext cx="2021158" cy="331452"/>
          </a:xfrm>
          <a:custGeom>
            <a:avLst/>
            <a:gdLst>
              <a:gd name="T0" fmla="*/ 2147483646 w 932"/>
              <a:gd name="T1" fmla="*/ 2147483646 h 153"/>
              <a:gd name="T2" fmla="*/ 2147483646 w 932"/>
              <a:gd name="T3" fmla="*/ 0 h 153"/>
              <a:gd name="T4" fmla="*/ 0 w 932"/>
              <a:gd name="T5" fmla="*/ 0 h 153"/>
              <a:gd name="T6" fmla="*/ 0 w 932"/>
              <a:gd name="T7" fmla="*/ 2147483646 h 1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32" h="153">
                <a:moveTo>
                  <a:pt x="932" y="153"/>
                </a:moveTo>
                <a:lnTo>
                  <a:pt x="932" y="0"/>
                </a:lnTo>
                <a:lnTo>
                  <a:pt x="0" y="0"/>
                </a:lnTo>
                <a:lnTo>
                  <a:pt x="0" y="105"/>
                </a:lnTo>
              </a:path>
            </a:pathLst>
          </a:custGeom>
          <a:noFill/>
          <a:ln w="6350" cap="flat" cmpd="sng">
            <a:solidFill>
              <a:schemeClr val="accent1"/>
            </a:solidFill>
            <a:round/>
          </a:ln>
          <a:extLst>
            <a:ext uri="{909E8E84-426E-40DD-AFC4-6F175D3DCCD1}">
              <a14:hiddenFill xmlns:a14="http://schemas.microsoft.com/office/drawing/2010/main">
                <a:solidFill>
                  <a:srgbClr val="FFFFFF"/>
                </a:solidFill>
              </a14:hiddenFill>
            </a:ext>
          </a:extLst>
        </p:spPr>
        <p:txBody>
          <a:bodyPr>
            <a:normAutofit fontScale="90000"/>
          </a:bodyPr>
          <a:lstStyle/>
          <a:p>
            <a:pPr fontAlgn="auto"/>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17423" name="文本框 71"/>
          <p:cNvSpPr txBox="1">
            <a:spLocks noChangeArrowheads="1"/>
          </p:cNvSpPr>
          <p:nvPr>
            <p:custDataLst>
              <p:tags r:id="rId15"/>
            </p:custDataLst>
          </p:nvPr>
        </p:nvSpPr>
        <p:spPr bwMode="auto">
          <a:xfrm>
            <a:off x="408940" y="4464050"/>
            <a:ext cx="3562985" cy="1094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黑体" panose="02010600030101010101" charset="-122"/>
              </a:defRPr>
            </a:lvl1pPr>
            <a:lvl2pPr>
              <a:defRPr>
                <a:solidFill>
                  <a:schemeClr val="tx1"/>
                </a:solidFill>
                <a:latin typeface="Arial" panose="020B0604020202020204" pitchFamily="34" charset="0"/>
                <a:ea typeface="黑体" panose="02010600030101010101" charset="-122"/>
              </a:defRPr>
            </a:lvl2pPr>
            <a:lvl3pPr>
              <a:defRPr>
                <a:solidFill>
                  <a:schemeClr val="tx1"/>
                </a:solidFill>
                <a:latin typeface="Arial" panose="020B0604020202020204" pitchFamily="34" charset="0"/>
                <a:ea typeface="黑体" panose="02010600030101010101" charset="-122"/>
              </a:defRPr>
            </a:lvl3pPr>
            <a:lvl4pPr>
              <a:defRPr>
                <a:solidFill>
                  <a:schemeClr val="tx1"/>
                </a:solidFill>
                <a:latin typeface="Arial" panose="020B0604020202020204" pitchFamily="34" charset="0"/>
                <a:ea typeface="黑体" panose="02010600030101010101" charset="-122"/>
              </a:defRPr>
            </a:lvl4pPr>
            <a:lvl5pPr>
              <a:defRPr>
                <a:solidFill>
                  <a:schemeClr val="tx1"/>
                </a:solidFill>
                <a:latin typeface="Arial" panose="020B0604020202020204" pitchFamily="34" charset="0"/>
                <a:ea typeface="黑体" panose="02010600030101010101"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9pPr>
          </a:lstStyle>
          <a:p>
            <a:pPr algn="just" fontAlgn="base">
              <a:lnSpc>
                <a:spcPct val="140000"/>
              </a:lnSpc>
            </a:pPr>
            <a:r>
              <a:rPr lang="zh-CN" altLang="en-US" sz="2200" b="1" strike="noStrike" noProof="1" dirty="0">
                <a:solidFill>
                  <a:schemeClr val="tx1"/>
                </a:solidFill>
                <a:latin typeface="仿宋" panose="02010609060101010101" charset="-122"/>
                <a:ea typeface="仿宋" panose="02010609060101010101" charset="-122"/>
                <a:cs typeface="仿宋" panose="02010609060101010101" charset="-122"/>
                <a:sym typeface="+mn-ea"/>
              </a:rPr>
              <a:t>二是</a:t>
            </a:r>
            <a:r>
              <a:rPr lang="zh-CN" altLang="en-US" sz="2200" strike="noStrike" noProof="1" dirty="0">
                <a:solidFill>
                  <a:schemeClr val="tx1"/>
                </a:solidFill>
                <a:latin typeface="仿宋" panose="02010609060101010101" charset="-122"/>
                <a:ea typeface="仿宋" panose="02010609060101010101" charset="-122"/>
                <a:cs typeface="仿宋" panose="02010609060101010101" charset="-122"/>
                <a:sym typeface="+mn-ea"/>
              </a:rPr>
              <a:t>加大对从业人员关怀</a:t>
            </a:r>
            <a:r>
              <a:rPr lang="zh-CN" altLang="en-US" sz="2200" dirty="0">
                <a:latin typeface="Times New Roman" panose="02020603050405020304" charset="0"/>
                <a:ea typeface="楷体" panose="02010609060101010101" charset="-122"/>
                <a:cs typeface="仿宋" panose="02010609060101010101" charset="-122"/>
                <a:sym typeface="+mn-ea"/>
              </a:rPr>
              <a:t>（新安法第4</a:t>
            </a:r>
            <a:r>
              <a:rPr lang="en-US" altLang="zh-CN" sz="2200" dirty="0">
                <a:latin typeface="Times New Roman" panose="02020603050405020304" charset="0"/>
                <a:ea typeface="楷体" panose="02010609060101010101" charset="-122"/>
                <a:cs typeface="仿宋" panose="02010609060101010101" charset="-122"/>
                <a:sym typeface="+mn-ea"/>
              </a:rPr>
              <a:t>4</a:t>
            </a:r>
            <a:r>
              <a:rPr lang="zh-CN" altLang="en-US" sz="2200" dirty="0">
                <a:latin typeface="Times New Roman" panose="02020603050405020304" charset="0"/>
                <a:ea typeface="楷体" panose="02010609060101010101" charset="-122"/>
                <a:cs typeface="仿宋" panose="02010609060101010101" charset="-122"/>
                <a:sym typeface="+mn-ea"/>
              </a:rPr>
              <a:t>条）</a:t>
            </a:r>
            <a:endParaRPr lang="zh-CN" altLang="en-US" sz="2200" strike="noStrike" noProof="1" dirty="0">
              <a:solidFill>
                <a:schemeClr val="tx1"/>
              </a:solidFill>
              <a:latin typeface="仿宋" panose="02010609060101010101" charset="-122"/>
              <a:ea typeface="仿宋" panose="02010609060101010101" charset="-122"/>
              <a:cs typeface="仿宋" panose="02010609060101010101" charset="-122"/>
              <a:sym typeface="+mn-ea"/>
            </a:endParaRPr>
          </a:p>
        </p:txBody>
      </p:sp>
      <p:sp>
        <p:nvSpPr>
          <p:cNvPr id="17424" name="Freeform 10"/>
          <p:cNvSpPr>
            <a:spLocks noChangeArrowheads="1"/>
          </p:cNvSpPr>
          <p:nvPr>
            <p:custDataLst>
              <p:tags r:id="rId16"/>
            </p:custDataLst>
          </p:nvPr>
        </p:nvSpPr>
        <p:spPr bwMode="auto">
          <a:xfrm>
            <a:off x="4737191" y="4967159"/>
            <a:ext cx="1182099" cy="1365210"/>
          </a:xfrm>
          <a:custGeom>
            <a:avLst/>
            <a:gdLst>
              <a:gd name="T0" fmla="*/ 0 w 545"/>
              <a:gd name="T1" fmla="*/ 157 h 629"/>
              <a:gd name="T2" fmla="*/ 274 w 545"/>
              <a:gd name="T3" fmla="*/ 0 h 629"/>
              <a:gd name="T4" fmla="*/ 545 w 545"/>
              <a:gd name="T5" fmla="*/ 157 h 629"/>
              <a:gd name="T6" fmla="*/ 545 w 545"/>
              <a:gd name="T7" fmla="*/ 472 h 629"/>
              <a:gd name="T8" fmla="*/ 274 w 545"/>
              <a:gd name="T9" fmla="*/ 629 h 629"/>
              <a:gd name="T10" fmla="*/ 0 w 545"/>
              <a:gd name="T11" fmla="*/ 472 h 629"/>
              <a:gd name="T12" fmla="*/ 0 w 545"/>
              <a:gd name="T13" fmla="*/ 157 h 629"/>
            </a:gdLst>
            <a:ahLst/>
            <a:cxnLst>
              <a:cxn ang="0">
                <a:pos x="T0" y="T1"/>
              </a:cxn>
              <a:cxn ang="0">
                <a:pos x="T2" y="T3"/>
              </a:cxn>
              <a:cxn ang="0">
                <a:pos x="T4" y="T5"/>
              </a:cxn>
              <a:cxn ang="0">
                <a:pos x="T6" y="T7"/>
              </a:cxn>
              <a:cxn ang="0">
                <a:pos x="T8" y="T9"/>
              </a:cxn>
              <a:cxn ang="0">
                <a:pos x="T10" y="T11"/>
              </a:cxn>
              <a:cxn ang="0">
                <a:pos x="T12" y="T13"/>
              </a:cxn>
            </a:cxnLst>
            <a:rect l="0" t="0" r="r" b="b"/>
            <a:pathLst>
              <a:path w="545" h="629">
                <a:moveTo>
                  <a:pt x="0" y="157"/>
                </a:moveTo>
                <a:lnTo>
                  <a:pt x="274" y="0"/>
                </a:lnTo>
                <a:lnTo>
                  <a:pt x="545" y="157"/>
                </a:lnTo>
                <a:lnTo>
                  <a:pt x="545" y="472"/>
                </a:lnTo>
                <a:lnTo>
                  <a:pt x="274" y="629"/>
                </a:lnTo>
                <a:lnTo>
                  <a:pt x="0" y="472"/>
                </a:lnTo>
                <a:lnTo>
                  <a:pt x="0" y="157"/>
                </a:lnTo>
                <a:close/>
              </a:path>
            </a:pathLst>
          </a:custGeom>
          <a:solidFill>
            <a:srgbClr val="FFC000"/>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a:solidFill>
                  <a:schemeClr val="tx1"/>
                </a:solidFill>
                <a:latin typeface="Arial" panose="020B0604020202020204" pitchFamily="34" charset="0"/>
                <a:ea typeface="黑体" panose="02010600030101010101" charset="-122"/>
              </a:defRPr>
            </a:lvl1pPr>
            <a:lvl2pPr eaLnBrk="0" hangingPunct="0">
              <a:defRPr>
                <a:solidFill>
                  <a:schemeClr val="tx1"/>
                </a:solidFill>
                <a:latin typeface="Arial" panose="020B0604020202020204" pitchFamily="34" charset="0"/>
                <a:ea typeface="黑体" panose="02010600030101010101" charset="-122"/>
              </a:defRPr>
            </a:lvl2pPr>
            <a:lvl3pPr eaLnBrk="0" hangingPunct="0">
              <a:defRPr>
                <a:solidFill>
                  <a:schemeClr val="tx1"/>
                </a:solidFill>
                <a:latin typeface="Arial" panose="020B0604020202020204" pitchFamily="34" charset="0"/>
                <a:ea typeface="黑体" panose="02010600030101010101" charset="-122"/>
              </a:defRPr>
            </a:lvl3pPr>
            <a:lvl4pPr eaLnBrk="0" hangingPunct="0">
              <a:defRPr>
                <a:solidFill>
                  <a:schemeClr val="tx1"/>
                </a:solidFill>
                <a:latin typeface="Arial" panose="020B0604020202020204" pitchFamily="34" charset="0"/>
                <a:ea typeface="黑体" panose="02010600030101010101" charset="-122"/>
              </a:defRPr>
            </a:lvl4pPr>
            <a:lvl5pPr eaLnBrk="0" hangingPunct="0">
              <a:defRPr>
                <a:solidFill>
                  <a:schemeClr val="tx1"/>
                </a:solidFill>
                <a:latin typeface="Arial" panose="020B0604020202020204" pitchFamily="34" charset="0"/>
                <a:ea typeface="黑体" panose="02010600030101010101"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9pPr>
          </a:lstStyle>
          <a:p>
            <a:pPr fontAlgn="base"/>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59" name="Freeform 12"/>
          <p:cNvSpPr/>
          <p:nvPr>
            <p:custDataLst>
              <p:tags r:id="rId17"/>
            </p:custDataLst>
          </p:nvPr>
        </p:nvSpPr>
        <p:spPr bwMode="auto">
          <a:xfrm>
            <a:off x="5747503" y="5446894"/>
            <a:ext cx="27814" cy="278140"/>
          </a:xfrm>
          <a:custGeom>
            <a:avLst/>
            <a:gdLst>
              <a:gd name="T0" fmla="*/ 24 w 7"/>
              <a:gd name="T1" fmla="*/ 0 h 67"/>
              <a:gd name="T2" fmla="*/ 0 w 7"/>
              <a:gd name="T3" fmla="*/ 21 h 67"/>
              <a:gd name="T4" fmla="*/ 0 w 7"/>
              <a:gd name="T5" fmla="*/ 437 h 67"/>
              <a:gd name="T6" fmla="*/ 24 w 7"/>
              <a:gd name="T7" fmla="*/ 468 h 67"/>
              <a:gd name="T8" fmla="*/ 45 w 7"/>
              <a:gd name="T9" fmla="*/ 437 h 67"/>
              <a:gd name="T10" fmla="*/ 45 w 7"/>
              <a:gd name="T11" fmla="*/ 21 h 67"/>
              <a:gd name="T12" fmla="*/ 24 w 7"/>
              <a:gd name="T13" fmla="*/ 0 h 6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 h="67">
                <a:moveTo>
                  <a:pt x="4" y="0"/>
                </a:moveTo>
                <a:cubicBezTo>
                  <a:pt x="2" y="0"/>
                  <a:pt x="0" y="1"/>
                  <a:pt x="0" y="3"/>
                </a:cubicBezTo>
                <a:cubicBezTo>
                  <a:pt x="0" y="63"/>
                  <a:pt x="0" y="63"/>
                  <a:pt x="0" y="63"/>
                </a:cubicBezTo>
                <a:cubicBezTo>
                  <a:pt x="0" y="65"/>
                  <a:pt x="2" y="67"/>
                  <a:pt x="4" y="67"/>
                </a:cubicBezTo>
                <a:cubicBezTo>
                  <a:pt x="6" y="67"/>
                  <a:pt x="7" y="65"/>
                  <a:pt x="7" y="63"/>
                </a:cubicBezTo>
                <a:cubicBezTo>
                  <a:pt x="7" y="3"/>
                  <a:pt x="7" y="3"/>
                  <a:pt x="7" y="3"/>
                </a:cubicBezTo>
                <a:cubicBezTo>
                  <a:pt x="7" y="1"/>
                  <a:pt x="6" y="0"/>
                  <a:pt x="4" y="0"/>
                </a:cubicBezTo>
                <a:close/>
              </a:path>
            </a:pathLst>
          </a:custGeom>
          <a:solidFill>
            <a:schemeClr val="bg1"/>
          </a:solidFill>
          <a:ln>
            <a:noFill/>
          </a:ln>
        </p:spPr>
        <p:txBody>
          <a:bodyPr>
            <a:normAutofit fontScale="70000" lnSpcReduction="20000"/>
          </a:bodyPr>
          <a:lstStyle/>
          <a:p>
            <a:pPr fontAlgn="auto"/>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60" name="Freeform 13"/>
          <p:cNvSpPr/>
          <p:nvPr>
            <p:custDataLst>
              <p:tags r:id="rId18"/>
            </p:custDataLst>
          </p:nvPr>
        </p:nvSpPr>
        <p:spPr bwMode="auto">
          <a:xfrm>
            <a:off x="5443784" y="5474835"/>
            <a:ext cx="27814" cy="231784"/>
          </a:xfrm>
          <a:custGeom>
            <a:avLst/>
            <a:gdLst>
              <a:gd name="T0" fmla="*/ 20 w 7"/>
              <a:gd name="T1" fmla="*/ 0 h 56"/>
              <a:gd name="T2" fmla="*/ 0 w 7"/>
              <a:gd name="T3" fmla="*/ 29 h 56"/>
              <a:gd name="T4" fmla="*/ 0 w 7"/>
              <a:gd name="T5" fmla="*/ 361 h 56"/>
              <a:gd name="T6" fmla="*/ 20 w 7"/>
              <a:gd name="T7" fmla="*/ 390 h 56"/>
              <a:gd name="T8" fmla="*/ 45 w 7"/>
              <a:gd name="T9" fmla="*/ 361 h 56"/>
              <a:gd name="T10" fmla="*/ 45 w 7"/>
              <a:gd name="T11" fmla="*/ 29 h 56"/>
              <a:gd name="T12" fmla="*/ 20 w 7"/>
              <a:gd name="T13" fmla="*/ 0 h 5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 h="56">
                <a:moveTo>
                  <a:pt x="3" y="0"/>
                </a:moveTo>
                <a:cubicBezTo>
                  <a:pt x="1" y="0"/>
                  <a:pt x="0" y="2"/>
                  <a:pt x="0" y="4"/>
                </a:cubicBezTo>
                <a:cubicBezTo>
                  <a:pt x="0" y="52"/>
                  <a:pt x="0" y="52"/>
                  <a:pt x="0" y="52"/>
                </a:cubicBezTo>
                <a:cubicBezTo>
                  <a:pt x="0" y="54"/>
                  <a:pt x="1" y="56"/>
                  <a:pt x="3" y="56"/>
                </a:cubicBezTo>
                <a:cubicBezTo>
                  <a:pt x="5" y="56"/>
                  <a:pt x="7" y="54"/>
                  <a:pt x="7" y="52"/>
                </a:cubicBezTo>
                <a:cubicBezTo>
                  <a:pt x="7" y="4"/>
                  <a:pt x="7" y="4"/>
                  <a:pt x="7" y="4"/>
                </a:cubicBezTo>
                <a:cubicBezTo>
                  <a:pt x="7" y="2"/>
                  <a:pt x="5" y="0"/>
                  <a:pt x="3" y="0"/>
                </a:cubicBezTo>
                <a:close/>
              </a:path>
            </a:pathLst>
          </a:custGeom>
          <a:solidFill>
            <a:schemeClr val="bg1"/>
          </a:solidFill>
          <a:ln>
            <a:noFill/>
          </a:ln>
        </p:spPr>
        <p:txBody>
          <a:bodyPr>
            <a:normAutofit fontScale="47500" lnSpcReduction="20000"/>
          </a:bodyPr>
          <a:lstStyle/>
          <a:p>
            <a:pPr fontAlgn="auto"/>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61" name="Freeform 14"/>
          <p:cNvSpPr/>
          <p:nvPr>
            <p:custDataLst>
              <p:tags r:id="rId19"/>
            </p:custDataLst>
          </p:nvPr>
        </p:nvSpPr>
        <p:spPr bwMode="auto">
          <a:xfrm>
            <a:off x="5538898" y="5465437"/>
            <a:ext cx="122846" cy="32450"/>
          </a:xfrm>
          <a:custGeom>
            <a:avLst/>
            <a:gdLst>
              <a:gd name="T0" fmla="*/ 184 w 30"/>
              <a:gd name="T1" fmla="*/ 0 h 8"/>
              <a:gd name="T2" fmla="*/ 29 w 30"/>
              <a:gd name="T3" fmla="*/ 0 h 8"/>
              <a:gd name="T4" fmla="*/ 0 w 30"/>
              <a:gd name="T5" fmla="*/ 28 h 8"/>
              <a:gd name="T6" fmla="*/ 29 w 30"/>
              <a:gd name="T7" fmla="*/ 53 h 8"/>
              <a:gd name="T8" fmla="*/ 184 w 30"/>
              <a:gd name="T9" fmla="*/ 53 h 8"/>
              <a:gd name="T10" fmla="*/ 205 w 30"/>
              <a:gd name="T11" fmla="*/ 28 h 8"/>
              <a:gd name="T12" fmla="*/ 184 w 30"/>
              <a:gd name="T13" fmla="*/ 0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8">
                <a:moveTo>
                  <a:pt x="27" y="0"/>
                </a:moveTo>
                <a:cubicBezTo>
                  <a:pt x="4" y="0"/>
                  <a:pt x="4" y="0"/>
                  <a:pt x="4" y="0"/>
                </a:cubicBezTo>
                <a:cubicBezTo>
                  <a:pt x="2" y="0"/>
                  <a:pt x="0" y="2"/>
                  <a:pt x="0" y="4"/>
                </a:cubicBezTo>
                <a:cubicBezTo>
                  <a:pt x="0" y="6"/>
                  <a:pt x="2" y="8"/>
                  <a:pt x="4" y="8"/>
                </a:cubicBezTo>
                <a:cubicBezTo>
                  <a:pt x="27" y="8"/>
                  <a:pt x="27" y="8"/>
                  <a:pt x="27" y="8"/>
                </a:cubicBezTo>
                <a:cubicBezTo>
                  <a:pt x="29" y="8"/>
                  <a:pt x="30" y="6"/>
                  <a:pt x="30" y="4"/>
                </a:cubicBezTo>
                <a:cubicBezTo>
                  <a:pt x="30" y="2"/>
                  <a:pt x="29" y="0"/>
                  <a:pt x="27" y="0"/>
                </a:cubicBezTo>
                <a:close/>
              </a:path>
            </a:pathLst>
          </a:custGeom>
          <a:solidFill>
            <a:schemeClr val="bg1"/>
          </a:solidFill>
          <a:ln>
            <a:noFill/>
          </a:ln>
        </p:spPr>
        <p:txBody>
          <a:bodyPr>
            <a:normAutofit fontScale="25000" lnSpcReduction="20000"/>
          </a:bodyPr>
          <a:lstStyle/>
          <a:p>
            <a:pPr fontAlgn="auto"/>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62" name="Freeform 15"/>
          <p:cNvSpPr/>
          <p:nvPr>
            <p:custDataLst>
              <p:tags r:id="rId20"/>
            </p:custDataLst>
          </p:nvPr>
        </p:nvSpPr>
        <p:spPr bwMode="auto">
          <a:xfrm>
            <a:off x="5538898" y="5528018"/>
            <a:ext cx="122846" cy="30133"/>
          </a:xfrm>
          <a:custGeom>
            <a:avLst/>
            <a:gdLst>
              <a:gd name="T0" fmla="*/ 184 w 30"/>
              <a:gd name="T1" fmla="*/ 0 h 7"/>
              <a:gd name="T2" fmla="*/ 29 w 30"/>
              <a:gd name="T3" fmla="*/ 0 h 7"/>
              <a:gd name="T4" fmla="*/ 0 w 30"/>
              <a:gd name="T5" fmla="*/ 24 h 7"/>
              <a:gd name="T6" fmla="*/ 29 w 30"/>
              <a:gd name="T7" fmla="*/ 45 h 7"/>
              <a:gd name="T8" fmla="*/ 184 w 30"/>
              <a:gd name="T9" fmla="*/ 45 h 7"/>
              <a:gd name="T10" fmla="*/ 205 w 30"/>
              <a:gd name="T11" fmla="*/ 24 h 7"/>
              <a:gd name="T12" fmla="*/ 184 w 30"/>
              <a:gd name="T13" fmla="*/ 0 h 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7">
                <a:moveTo>
                  <a:pt x="27" y="0"/>
                </a:moveTo>
                <a:cubicBezTo>
                  <a:pt x="4" y="0"/>
                  <a:pt x="4" y="0"/>
                  <a:pt x="4" y="0"/>
                </a:cubicBezTo>
                <a:cubicBezTo>
                  <a:pt x="2" y="0"/>
                  <a:pt x="0" y="2"/>
                  <a:pt x="0" y="4"/>
                </a:cubicBezTo>
                <a:cubicBezTo>
                  <a:pt x="0" y="6"/>
                  <a:pt x="2" y="7"/>
                  <a:pt x="4" y="7"/>
                </a:cubicBezTo>
                <a:cubicBezTo>
                  <a:pt x="27" y="7"/>
                  <a:pt x="27" y="7"/>
                  <a:pt x="27" y="7"/>
                </a:cubicBezTo>
                <a:cubicBezTo>
                  <a:pt x="29" y="7"/>
                  <a:pt x="30" y="6"/>
                  <a:pt x="30" y="4"/>
                </a:cubicBezTo>
                <a:cubicBezTo>
                  <a:pt x="30" y="2"/>
                  <a:pt x="29" y="0"/>
                  <a:pt x="27" y="0"/>
                </a:cubicBezTo>
                <a:close/>
              </a:path>
            </a:pathLst>
          </a:custGeom>
          <a:solidFill>
            <a:schemeClr val="bg1"/>
          </a:solidFill>
          <a:ln>
            <a:noFill/>
          </a:ln>
        </p:spPr>
        <p:txBody>
          <a:bodyPr>
            <a:normAutofit fontScale="25000" lnSpcReduction="20000"/>
          </a:bodyPr>
          <a:lstStyle/>
          <a:p>
            <a:pPr fontAlgn="auto"/>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63" name="Freeform 16"/>
          <p:cNvSpPr/>
          <p:nvPr>
            <p:custDataLst>
              <p:tags r:id="rId21"/>
            </p:custDataLst>
          </p:nvPr>
        </p:nvSpPr>
        <p:spPr bwMode="auto">
          <a:xfrm>
            <a:off x="5538898" y="5588281"/>
            <a:ext cx="95032" cy="32450"/>
          </a:xfrm>
          <a:custGeom>
            <a:avLst/>
            <a:gdLst>
              <a:gd name="T0" fmla="*/ 132 w 23"/>
              <a:gd name="T1" fmla="*/ 0 h 7"/>
              <a:gd name="T2" fmla="*/ 29 w 23"/>
              <a:gd name="T3" fmla="*/ 0 h 7"/>
              <a:gd name="T4" fmla="*/ 0 w 23"/>
              <a:gd name="T5" fmla="*/ 24 h 7"/>
              <a:gd name="T6" fmla="*/ 29 w 23"/>
              <a:gd name="T7" fmla="*/ 56 h 7"/>
              <a:gd name="T8" fmla="*/ 132 w 23"/>
              <a:gd name="T9" fmla="*/ 56 h 7"/>
              <a:gd name="T10" fmla="*/ 161 w 23"/>
              <a:gd name="T11" fmla="*/ 24 h 7"/>
              <a:gd name="T12" fmla="*/ 132 w 23"/>
              <a:gd name="T13" fmla="*/ 0 h 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3" h="7">
                <a:moveTo>
                  <a:pt x="19" y="0"/>
                </a:moveTo>
                <a:cubicBezTo>
                  <a:pt x="4" y="0"/>
                  <a:pt x="4" y="0"/>
                  <a:pt x="4" y="0"/>
                </a:cubicBezTo>
                <a:cubicBezTo>
                  <a:pt x="2" y="0"/>
                  <a:pt x="0" y="1"/>
                  <a:pt x="0" y="3"/>
                </a:cubicBezTo>
                <a:cubicBezTo>
                  <a:pt x="0" y="5"/>
                  <a:pt x="2" y="7"/>
                  <a:pt x="4" y="7"/>
                </a:cubicBezTo>
                <a:cubicBezTo>
                  <a:pt x="19" y="7"/>
                  <a:pt x="19" y="7"/>
                  <a:pt x="19" y="7"/>
                </a:cubicBezTo>
                <a:cubicBezTo>
                  <a:pt x="22" y="7"/>
                  <a:pt x="23" y="5"/>
                  <a:pt x="23" y="3"/>
                </a:cubicBezTo>
                <a:cubicBezTo>
                  <a:pt x="23" y="1"/>
                  <a:pt x="22" y="0"/>
                  <a:pt x="19" y="0"/>
                </a:cubicBezTo>
                <a:close/>
              </a:path>
            </a:pathLst>
          </a:custGeom>
          <a:solidFill>
            <a:schemeClr val="bg1"/>
          </a:solidFill>
          <a:ln>
            <a:noFill/>
          </a:ln>
        </p:spPr>
        <p:txBody>
          <a:bodyPr>
            <a:normAutofit fontScale="25000" lnSpcReduction="20000"/>
          </a:bodyPr>
          <a:lstStyle/>
          <a:p>
            <a:pPr fontAlgn="auto"/>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64" name="Freeform 17"/>
          <p:cNvSpPr>
            <a:spLocks noEditPoints="1"/>
          </p:cNvSpPr>
          <p:nvPr>
            <p:custDataLst>
              <p:tags r:id="rId22"/>
            </p:custDataLst>
          </p:nvPr>
        </p:nvSpPr>
        <p:spPr bwMode="auto">
          <a:xfrm>
            <a:off x="5471679" y="5361133"/>
            <a:ext cx="261917" cy="363902"/>
          </a:xfrm>
          <a:custGeom>
            <a:avLst/>
            <a:gdLst>
              <a:gd name="T0" fmla="*/ 392 w 63"/>
              <a:gd name="T1" fmla="*/ 0 h 88"/>
              <a:gd name="T2" fmla="*/ 63 w 63"/>
              <a:gd name="T3" fmla="*/ 0 h 88"/>
              <a:gd name="T4" fmla="*/ 0 w 63"/>
              <a:gd name="T5" fmla="*/ 55 h 88"/>
              <a:gd name="T6" fmla="*/ 0 w 63"/>
              <a:gd name="T7" fmla="*/ 550 h 88"/>
              <a:gd name="T8" fmla="*/ 63 w 63"/>
              <a:gd name="T9" fmla="*/ 613 h 88"/>
              <a:gd name="T10" fmla="*/ 392 w 63"/>
              <a:gd name="T11" fmla="*/ 613 h 88"/>
              <a:gd name="T12" fmla="*/ 446 w 63"/>
              <a:gd name="T13" fmla="*/ 550 h 88"/>
              <a:gd name="T14" fmla="*/ 446 w 63"/>
              <a:gd name="T15" fmla="*/ 55 h 88"/>
              <a:gd name="T16" fmla="*/ 392 w 63"/>
              <a:gd name="T17" fmla="*/ 0 h 88"/>
              <a:gd name="T18" fmla="*/ 392 w 63"/>
              <a:gd name="T19" fmla="*/ 550 h 88"/>
              <a:gd name="T20" fmla="*/ 392 w 63"/>
              <a:gd name="T21" fmla="*/ 557 h 88"/>
              <a:gd name="T22" fmla="*/ 63 w 63"/>
              <a:gd name="T23" fmla="*/ 557 h 88"/>
              <a:gd name="T24" fmla="*/ 56 w 63"/>
              <a:gd name="T25" fmla="*/ 550 h 88"/>
              <a:gd name="T26" fmla="*/ 56 w 63"/>
              <a:gd name="T27" fmla="*/ 55 h 88"/>
              <a:gd name="T28" fmla="*/ 63 w 63"/>
              <a:gd name="T29" fmla="*/ 48 h 88"/>
              <a:gd name="T30" fmla="*/ 392 w 63"/>
              <a:gd name="T31" fmla="*/ 48 h 88"/>
              <a:gd name="T32" fmla="*/ 392 w 63"/>
              <a:gd name="T33" fmla="*/ 55 h 88"/>
              <a:gd name="T34" fmla="*/ 392 w 63"/>
              <a:gd name="T35" fmla="*/ 550 h 8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3" h="88">
                <a:moveTo>
                  <a:pt x="55" y="0"/>
                </a:moveTo>
                <a:cubicBezTo>
                  <a:pt x="9" y="0"/>
                  <a:pt x="9" y="0"/>
                  <a:pt x="9" y="0"/>
                </a:cubicBezTo>
                <a:cubicBezTo>
                  <a:pt x="4" y="0"/>
                  <a:pt x="0" y="3"/>
                  <a:pt x="0" y="8"/>
                </a:cubicBezTo>
                <a:cubicBezTo>
                  <a:pt x="0" y="79"/>
                  <a:pt x="0" y="79"/>
                  <a:pt x="0" y="79"/>
                </a:cubicBezTo>
                <a:cubicBezTo>
                  <a:pt x="0" y="84"/>
                  <a:pt x="4" y="88"/>
                  <a:pt x="9" y="88"/>
                </a:cubicBezTo>
                <a:cubicBezTo>
                  <a:pt x="55" y="88"/>
                  <a:pt x="55" y="88"/>
                  <a:pt x="55" y="88"/>
                </a:cubicBezTo>
                <a:cubicBezTo>
                  <a:pt x="59" y="88"/>
                  <a:pt x="63" y="84"/>
                  <a:pt x="63" y="79"/>
                </a:cubicBezTo>
                <a:cubicBezTo>
                  <a:pt x="63" y="8"/>
                  <a:pt x="63" y="8"/>
                  <a:pt x="63" y="8"/>
                </a:cubicBezTo>
                <a:cubicBezTo>
                  <a:pt x="63" y="3"/>
                  <a:pt x="59" y="0"/>
                  <a:pt x="55" y="0"/>
                </a:cubicBezTo>
                <a:close/>
                <a:moveTo>
                  <a:pt x="55" y="79"/>
                </a:moveTo>
                <a:cubicBezTo>
                  <a:pt x="55" y="80"/>
                  <a:pt x="55" y="80"/>
                  <a:pt x="55" y="80"/>
                </a:cubicBezTo>
                <a:cubicBezTo>
                  <a:pt x="9" y="80"/>
                  <a:pt x="9" y="80"/>
                  <a:pt x="9" y="80"/>
                </a:cubicBezTo>
                <a:cubicBezTo>
                  <a:pt x="8" y="80"/>
                  <a:pt x="8" y="80"/>
                  <a:pt x="8" y="79"/>
                </a:cubicBezTo>
                <a:cubicBezTo>
                  <a:pt x="8" y="8"/>
                  <a:pt x="8" y="8"/>
                  <a:pt x="8" y="8"/>
                </a:cubicBezTo>
                <a:cubicBezTo>
                  <a:pt x="8" y="8"/>
                  <a:pt x="8" y="7"/>
                  <a:pt x="9" y="7"/>
                </a:cubicBezTo>
                <a:cubicBezTo>
                  <a:pt x="55" y="7"/>
                  <a:pt x="55" y="7"/>
                  <a:pt x="55" y="7"/>
                </a:cubicBezTo>
                <a:cubicBezTo>
                  <a:pt x="55" y="7"/>
                  <a:pt x="55" y="8"/>
                  <a:pt x="55" y="8"/>
                </a:cubicBezTo>
                <a:lnTo>
                  <a:pt x="55" y="79"/>
                </a:lnTo>
                <a:close/>
              </a:path>
            </a:pathLst>
          </a:custGeom>
          <a:solidFill>
            <a:schemeClr val="bg1"/>
          </a:solidFill>
          <a:ln>
            <a:noFill/>
          </a:ln>
        </p:spPr>
        <p:txBody>
          <a:bodyPr>
            <a:normAutofit/>
          </a:bodyPr>
          <a:lstStyle/>
          <a:p>
            <a:pPr fontAlgn="auto"/>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17431" name="Freeform 38"/>
          <p:cNvSpPr>
            <a:spLocks noChangeArrowheads="1"/>
          </p:cNvSpPr>
          <p:nvPr>
            <p:custDataLst>
              <p:tags r:id="rId23"/>
            </p:custDataLst>
          </p:nvPr>
        </p:nvSpPr>
        <p:spPr bwMode="auto">
          <a:xfrm>
            <a:off x="4925537" y="5941068"/>
            <a:ext cx="1348984" cy="607275"/>
          </a:xfrm>
          <a:custGeom>
            <a:avLst/>
            <a:gdLst>
              <a:gd name="T0" fmla="*/ 476 w 623"/>
              <a:gd name="T1" fmla="*/ 0 h 281"/>
              <a:gd name="T2" fmla="*/ 623 w 623"/>
              <a:gd name="T3" fmla="*/ 0 h 281"/>
              <a:gd name="T4" fmla="*/ 623 w 623"/>
              <a:gd name="T5" fmla="*/ 281 h 281"/>
              <a:gd name="T6" fmla="*/ 0 w 623"/>
              <a:gd name="T7" fmla="*/ 281 h 281"/>
            </a:gdLst>
            <a:ahLst/>
            <a:cxnLst>
              <a:cxn ang="0">
                <a:pos x="T0" y="T1"/>
              </a:cxn>
              <a:cxn ang="0">
                <a:pos x="T2" y="T3"/>
              </a:cxn>
              <a:cxn ang="0">
                <a:pos x="T4" y="T5"/>
              </a:cxn>
              <a:cxn ang="0">
                <a:pos x="T6" y="T7"/>
              </a:cxn>
            </a:cxnLst>
            <a:rect l="0" t="0" r="r" b="b"/>
            <a:pathLst>
              <a:path w="623" h="281">
                <a:moveTo>
                  <a:pt x="476" y="0"/>
                </a:moveTo>
                <a:lnTo>
                  <a:pt x="623" y="0"/>
                </a:lnTo>
                <a:lnTo>
                  <a:pt x="623" y="281"/>
                </a:lnTo>
                <a:lnTo>
                  <a:pt x="0" y="281"/>
                </a:lnTo>
              </a:path>
            </a:pathLst>
          </a:custGeom>
          <a:noFill/>
          <a:ln w="6350">
            <a:solidFill>
              <a:schemeClr val="accent2"/>
            </a:solidFill>
            <a:rou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ea typeface="黑体" panose="02010600030101010101" charset="-122"/>
              </a:defRPr>
            </a:lvl1pPr>
            <a:lvl2pPr eaLnBrk="0" hangingPunct="0">
              <a:defRPr>
                <a:solidFill>
                  <a:schemeClr val="tx1"/>
                </a:solidFill>
                <a:latin typeface="Arial" panose="020B0604020202020204" pitchFamily="34" charset="0"/>
                <a:ea typeface="黑体" panose="02010600030101010101" charset="-122"/>
              </a:defRPr>
            </a:lvl2pPr>
            <a:lvl3pPr eaLnBrk="0" hangingPunct="0">
              <a:defRPr>
                <a:solidFill>
                  <a:schemeClr val="tx1"/>
                </a:solidFill>
                <a:latin typeface="Arial" panose="020B0604020202020204" pitchFamily="34" charset="0"/>
                <a:ea typeface="黑体" panose="02010600030101010101" charset="-122"/>
              </a:defRPr>
            </a:lvl3pPr>
            <a:lvl4pPr eaLnBrk="0" hangingPunct="0">
              <a:defRPr>
                <a:solidFill>
                  <a:schemeClr val="tx1"/>
                </a:solidFill>
                <a:latin typeface="Arial" panose="020B0604020202020204" pitchFamily="34" charset="0"/>
                <a:ea typeface="黑体" panose="02010600030101010101" charset="-122"/>
              </a:defRPr>
            </a:lvl4pPr>
            <a:lvl5pPr eaLnBrk="0" hangingPunct="0">
              <a:defRPr>
                <a:solidFill>
                  <a:schemeClr val="tx1"/>
                </a:solidFill>
                <a:latin typeface="Arial" panose="020B0604020202020204" pitchFamily="34" charset="0"/>
                <a:ea typeface="黑体" panose="02010600030101010101"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9pPr>
          </a:lstStyle>
          <a:p>
            <a:pPr fontAlgn="base"/>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10" name="文本框 72"/>
          <p:cNvSpPr txBox="1">
            <a:spLocks noChangeArrowheads="1"/>
          </p:cNvSpPr>
          <p:nvPr>
            <p:custDataLst>
              <p:tags r:id="rId24"/>
            </p:custDataLst>
          </p:nvPr>
        </p:nvSpPr>
        <p:spPr bwMode="auto">
          <a:xfrm>
            <a:off x="521970" y="6334760"/>
            <a:ext cx="4403725" cy="727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黑体" panose="02010600030101010101" charset="-122"/>
              </a:defRPr>
            </a:lvl1pPr>
            <a:lvl2pPr>
              <a:defRPr>
                <a:solidFill>
                  <a:schemeClr val="tx1"/>
                </a:solidFill>
                <a:latin typeface="Arial" panose="020B0604020202020204" pitchFamily="34" charset="0"/>
                <a:ea typeface="黑体" panose="02010600030101010101" charset="-122"/>
              </a:defRPr>
            </a:lvl2pPr>
            <a:lvl3pPr>
              <a:defRPr>
                <a:solidFill>
                  <a:schemeClr val="tx1"/>
                </a:solidFill>
                <a:latin typeface="Arial" panose="020B0604020202020204" pitchFamily="34" charset="0"/>
                <a:ea typeface="黑体" panose="02010600030101010101" charset="-122"/>
              </a:defRPr>
            </a:lvl3pPr>
            <a:lvl4pPr>
              <a:defRPr>
                <a:solidFill>
                  <a:schemeClr val="tx1"/>
                </a:solidFill>
                <a:latin typeface="Arial" panose="020B0604020202020204" pitchFamily="34" charset="0"/>
                <a:ea typeface="黑体" panose="02010600030101010101" charset="-122"/>
              </a:defRPr>
            </a:lvl4pPr>
            <a:lvl5pPr>
              <a:defRPr>
                <a:solidFill>
                  <a:schemeClr val="tx1"/>
                </a:solidFill>
                <a:latin typeface="Arial" panose="020B0604020202020204" pitchFamily="34" charset="0"/>
                <a:ea typeface="黑体" panose="02010600030101010101"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9pPr>
          </a:lstStyle>
          <a:p>
            <a:pPr algn="just" fontAlgn="base">
              <a:lnSpc>
                <a:spcPct val="140000"/>
              </a:lnSpc>
            </a:pPr>
            <a:r>
              <a:rPr lang="zh-CN" altLang="en-US" sz="2200" b="1" strike="noStrike" noProof="1" dirty="0">
                <a:solidFill>
                  <a:schemeClr val="tx1"/>
                </a:solidFill>
                <a:latin typeface="仿宋" panose="02010609060101010101" charset="-122"/>
                <a:ea typeface="仿宋" panose="02010609060101010101" charset="-122"/>
                <a:cs typeface="仿宋" panose="02010609060101010101" charset="-122"/>
                <a:sym typeface="+mn-ea"/>
              </a:rPr>
              <a:t>三是</a:t>
            </a:r>
            <a:r>
              <a:rPr lang="zh-CN" altLang="en-US" sz="2200" strike="noStrike" noProof="1" dirty="0">
                <a:solidFill>
                  <a:schemeClr val="tx1"/>
                </a:solidFill>
                <a:latin typeface="仿宋" panose="02010609060101010101" charset="-122"/>
                <a:ea typeface="仿宋" panose="02010609060101010101" charset="-122"/>
                <a:cs typeface="仿宋" panose="02010609060101010101" charset="-122"/>
                <a:sym typeface="+mn-ea"/>
              </a:rPr>
              <a:t>明确高危行业强制保险</a:t>
            </a:r>
            <a:r>
              <a:rPr lang="zh-CN" altLang="en-US" sz="2200" dirty="0">
                <a:latin typeface="Times New Roman" panose="02020603050405020304" charset="0"/>
                <a:ea typeface="楷体" panose="02010609060101010101" charset="-122"/>
                <a:cs typeface="仿宋" panose="02010609060101010101" charset="-122"/>
                <a:sym typeface="+mn-ea"/>
              </a:rPr>
              <a:t>（新安法第</a:t>
            </a:r>
            <a:r>
              <a:rPr lang="en-US" altLang="zh-CN" sz="2200" dirty="0">
                <a:latin typeface="Times New Roman" panose="02020603050405020304" charset="0"/>
                <a:ea typeface="楷体" panose="02010609060101010101" charset="-122"/>
                <a:cs typeface="仿宋" panose="02010609060101010101" charset="-122"/>
                <a:sym typeface="+mn-ea"/>
              </a:rPr>
              <a:t>51</a:t>
            </a:r>
            <a:r>
              <a:rPr lang="zh-CN" altLang="en-US" sz="2200" dirty="0">
                <a:latin typeface="Times New Roman" panose="02020603050405020304" charset="0"/>
                <a:ea typeface="楷体" panose="02010609060101010101" charset="-122"/>
                <a:cs typeface="仿宋" panose="02010609060101010101" charset="-122"/>
                <a:sym typeface="+mn-ea"/>
              </a:rPr>
              <a:t>条）</a:t>
            </a:r>
            <a:endParaRPr lang="zh-CN" altLang="en-US" sz="2200" strike="noStrike" noProof="1" dirty="0">
              <a:solidFill>
                <a:schemeClr val="tx1"/>
              </a:solidFill>
              <a:latin typeface="仿宋" panose="02010609060101010101" charset="-122"/>
              <a:ea typeface="仿宋" panose="02010609060101010101" charset="-122"/>
              <a:cs typeface="仿宋" panose="02010609060101010101" charset="-122"/>
              <a:sym typeface="+mn-ea"/>
            </a:endParaRPr>
          </a:p>
          <a:p>
            <a:pPr algn="just" fontAlgn="base">
              <a:lnSpc>
                <a:spcPct val="140000"/>
              </a:lnSpc>
            </a:pPr>
            <a:endParaRPr lang="zh-CN" altLang="en-US" sz="2200" strike="noStrike" noProof="1" dirty="0">
              <a:solidFill>
                <a:schemeClr val="tx1"/>
              </a:solidFill>
              <a:latin typeface="仿宋" panose="02010609060101010101" charset="-122"/>
              <a:ea typeface="仿宋" panose="02010609060101010101" charset="-122"/>
              <a:cs typeface="仿宋" panose="02010609060101010101" charset="-122"/>
              <a:sym typeface="+mn-ea"/>
            </a:endParaRPr>
          </a:p>
        </p:txBody>
      </p:sp>
      <p:sp>
        <p:nvSpPr>
          <p:cNvPr id="66" name="Freeform 6"/>
          <p:cNvSpPr/>
          <p:nvPr>
            <p:custDataLst>
              <p:tags r:id="rId25"/>
            </p:custDataLst>
          </p:nvPr>
        </p:nvSpPr>
        <p:spPr bwMode="auto">
          <a:xfrm>
            <a:off x="7452807" y="4233547"/>
            <a:ext cx="1539047" cy="1770831"/>
          </a:xfrm>
          <a:custGeom>
            <a:avLst/>
            <a:gdLst>
              <a:gd name="T0" fmla="*/ 0 w 709"/>
              <a:gd name="T1" fmla="*/ 2147483646 h 816"/>
              <a:gd name="T2" fmla="*/ 2147483646 w 709"/>
              <a:gd name="T3" fmla="*/ 0 h 816"/>
              <a:gd name="T4" fmla="*/ 2147483646 w 709"/>
              <a:gd name="T5" fmla="*/ 2147483646 h 816"/>
              <a:gd name="T6" fmla="*/ 2147483646 w 709"/>
              <a:gd name="T7" fmla="*/ 2147483646 h 816"/>
              <a:gd name="T8" fmla="*/ 2147483646 w 709"/>
              <a:gd name="T9" fmla="*/ 2147483646 h 816"/>
              <a:gd name="T10" fmla="*/ 0 w 709"/>
              <a:gd name="T11" fmla="*/ 2147483646 h 816"/>
              <a:gd name="T12" fmla="*/ 0 w 709"/>
              <a:gd name="T13" fmla="*/ 2147483646 h 8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09" h="816">
                <a:moveTo>
                  <a:pt x="0" y="205"/>
                </a:moveTo>
                <a:lnTo>
                  <a:pt x="354" y="0"/>
                </a:lnTo>
                <a:lnTo>
                  <a:pt x="709" y="205"/>
                </a:lnTo>
                <a:lnTo>
                  <a:pt x="709" y="614"/>
                </a:lnTo>
                <a:lnTo>
                  <a:pt x="354" y="816"/>
                </a:lnTo>
                <a:lnTo>
                  <a:pt x="0" y="614"/>
                </a:lnTo>
                <a:lnTo>
                  <a:pt x="0" y="205"/>
                </a:lnTo>
                <a:close/>
              </a:path>
            </a:pathLst>
          </a:custGeom>
          <a:solidFill>
            <a:srgbClr val="00B050"/>
          </a:solidFill>
          <a:ln>
            <a:noFill/>
          </a:ln>
          <a:extLst>
            <a:ext uri="{91240B29-F687-4F45-9708-019B960494DF}">
              <a14:hiddenLine xmlns:a14="http://schemas.microsoft.com/office/drawing/2010/main" w="9525">
                <a:solidFill>
                  <a:srgbClr val="000000"/>
                </a:solidFill>
                <a:round/>
              </a14:hiddenLine>
            </a:ext>
          </a:extLst>
        </p:spPr>
        <p:txBody>
          <a:bodyPr>
            <a:normAutofit/>
          </a:bodyPr>
          <a:lstStyle/>
          <a:p>
            <a:pPr fontAlgn="auto"/>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67" name="Freeform 28"/>
          <p:cNvSpPr>
            <a:spLocks noEditPoints="1"/>
          </p:cNvSpPr>
          <p:nvPr>
            <p:custDataLst>
              <p:tags r:id="rId26"/>
            </p:custDataLst>
          </p:nvPr>
        </p:nvSpPr>
        <p:spPr bwMode="auto">
          <a:xfrm>
            <a:off x="8042174" y="4933726"/>
            <a:ext cx="361583" cy="363902"/>
          </a:xfrm>
          <a:custGeom>
            <a:avLst/>
            <a:gdLst>
              <a:gd name="T0" fmla="*/ 593 w 87"/>
              <a:gd name="T1" fmla="*/ 237 h 88"/>
              <a:gd name="T2" fmla="*/ 537 w 87"/>
              <a:gd name="T3" fmla="*/ 193 h 88"/>
              <a:gd name="T4" fmla="*/ 561 w 87"/>
              <a:gd name="T5" fmla="*/ 124 h 88"/>
              <a:gd name="T6" fmla="*/ 468 w 87"/>
              <a:gd name="T7" fmla="*/ 55 h 88"/>
              <a:gd name="T8" fmla="*/ 394 w 87"/>
              <a:gd name="T9" fmla="*/ 69 h 88"/>
              <a:gd name="T10" fmla="*/ 353 w 87"/>
              <a:gd name="T11" fmla="*/ 0 h 88"/>
              <a:gd name="T12" fmla="*/ 240 w 87"/>
              <a:gd name="T13" fmla="*/ 21 h 88"/>
              <a:gd name="T14" fmla="*/ 200 w 87"/>
              <a:gd name="T15" fmla="*/ 76 h 88"/>
              <a:gd name="T16" fmla="*/ 129 w 87"/>
              <a:gd name="T17" fmla="*/ 55 h 88"/>
              <a:gd name="T18" fmla="*/ 56 w 87"/>
              <a:gd name="T19" fmla="*/ 153 h 88"/>
              <a:gd name="T20" fmla="*/ 63 w 87"/>
              <a:gd name="T21" fmla="*/ 221 h 88"/>
              <a:gd name="T22" fmla="*/ 0 w 87"/>
              <a:gd name="T23" fmla="*/ 260 h 88"/>
              <a:gd name="T24" fmla="*/ 0 w 87"/>
              <a:gd name="T25" fmla="*/ 346 h 88"/>
              <a:gd name="T26" fmla="*/ 63 w 87"/>
              <a:gd name="T27" fmla="*/ 389 h 88"/>
              <a:gd name="T28" fmla="*/ 56 w 87"/>
              <a:gd name="T29" fmla="*/ 460 h 88"/>
              <a:gd name="T30" fmla="*/ 129 w 87"/>
              <a:gd name="T31" fmla="*/ 550 h 88"/>
              <a:gd name="T32" fmla="*/ 200 w 87"/>
              <a:gd name="T33" fmla="*/ 529 h 88"/>
              <a:gd name="T34" fmla="*/ 240 w 87"/>
              <a:gd name="T35" fmla="*/ 590 h 88"/>
              <a:gd name="T36" fmla="*/ 305 w 87"/>
              <a:gd name="T37" fmla="*/ 613 h 88"/>
              <a:gd name="T38" fmla="*/ 376 w 87"/>
              <a:gd name="T39" fmla="*/ 590 h 88"/>
              <a:gd name="T40" fmla="*/ 417 w 87"/>
              <a:gd name="T41" fmla="*/ 529 h 88"/>
              <a:gd name="T42" fmla="*/ 486 w 87"/>
              <a:gd name="T43" fmla="*/ 550 h 88"/>
              <a:gd name="T44" fmla="*/ 561 w 87"/>
              <a:gd name="T45" fmla="*/ 460 h 88"/>
              <a:gd name="T46" fmla="*/ 545 w 87"/>
              <a:gd name="T47" fmla="*/ 389 h 88"/>
              <a:gd name="T48" fmla="*/ 616 w 87"/>
              <a:gd name="T49" fmla="*/ 346 h 88"/>
              <a:gd name="T50" fmla="*/ 616 w 87"/>
              <a:gd name="T51" fmla="*/ 260 h 88"/>
              <a:gd name="T52" fmla="*/ 516 w 87"/>
              <a:gd name="T53" fmla="*/ 342 h 88"/>
              <a:gd name="T54" fmla="*/ 486 w 87"/>
              <a:gd name="T55" fmla="*/ 397 h 88"/>
              <a:gd name="T56" fmla="*/ 501 w 87"/>
              <a:gd name="T57" fmla="*/ 466 h 88"/>
              <a:gd name="T58" fmla="*/ 432 w 87"/>
              <a:gd name="T59" fmla="*/ 481 h 88"/>
              <a:gd name="T60" fmla="*/ 369 w 87"/>
              <a:gd name="T61" fmla="*/ 496 h 88"/>
              <a:gd name="T62" fmla="*/ 332 w 87"/>
              <a:gd name="T63" fmla="*/ 557 h 88"/>
              <a:gd name="T64" fmla="*/ 269 w 87"/>
              <a:gd name="T65" fmla="*/ 514 h 88"/>
              <a:gd name="T66" fmla="*/ 213 w 87"/>
              <a:gd name="T67" fmla="*/ 481 h 88"/>
              <a:gd name="T68" fmla="*/ 140 w 87"/>
              <a:gd name="T69" fmla="*/ 500 h 88"/>
              <a:gd name="T70" fmla="*/ 129 w 87"/>
              <a:gd name="T71" fmla="*/ 422 h 88"/>
              <a:gd name="T72" fmla="*/ 115 w 87"/>
              <a:gd name="T73" fmla="*/ 361 h 88"/>
              <a:gd name="T74" fmla="*/ 48 w 87"/>
              <a:gd name="T75" fmla="*/ 328 h 88"/>
              <a:gd name="T76" fmla="*/ 48 w 87"/>
              <a:gd name="T77" fmla="*/ 277 h 88"/>
              <a:gd name="T78" fmla="*/ 115 w 87"/>
              <a:gd name="T79" fmla="*/ 252 h 88"/>
              <a:gd name="T80" fmla="*/ 129 w 87"/>
              <a:gd name="T81" fmla="*/ 189 h 88"/>
              <a:gd name="T82" fmla="*/ 140 w 87"/>
              <a:gd name="T83" fmla="*/ 113 h 88"/>
              <a:gd name="T84" fmla="*/ 213 w 87"/>
              <a:gd name="T85" fmla="*/ 132 h 88"/>
              <a:gd name="T86" fmla="*/ 269 w 87"/>
              <a:gd name="T87" fmla="*/ 99 h 88"/>
              <a:gd name="T88" fmla="*/ 332 w 87"/>
              <a:gd name="T89" fmla="*/ 55 h 88"/>
              <a:gd name="T90" fmla="*/ 369 w 87"/>
              <a:gd name="T91" fmla="*/ 113 h 88"/>
              <a:gd name="T92" fmla="*/ 432 w 87"/>
              <a:gd name="T93" fmla="*/ 132 h 88"/>
              <a:gd name="T94" fmla="*/ 501 w 87"/>
              <a:gd name="T95" fmla="*/ 145 h 88"/>
              <a:gd name="T96" fmla="*/ 486 w 87"/>
              <a:gd name="T97" fmla="*/ 208 h 88"/>
              <a:gd name="T98" fmla="*/ 516 w 87"/>
              <a:gd name="T99" fmla="*/ 265 h 88"/>
              <a:gd name="T100" fmla="*/ 568 w 87"/>
              <a:gd name="T101" fmla="*/ 305 h 8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87" h="88">
                <a:moveTo>
                  <a:pt x="87" y="37"/>
                </a:moveTo>
                <a:cubicBezTo>
                  <a:pt x="87" y="36"/>
                  <a:pt x="86" y="35"/>
                  <a:pt x="84" y="34"/>
                </a:cubicBezTo>
                <a:cubicBezTo>
                  <a:pt x="77" y="32"/>
                  <a:pt x="77" y="32"/>
                  <a:pt x="77" y="32"/>
                </a:cubicBezTo>
                <a:cubicBezTo>
                  <a:pt x="77" y="31"/>
                  <a:pt x="77" y="29"/>
                  <a:pt x="76" y="28"/>
                </a:cubicBezTo>
                <a:cubicBezTo>
                  <a:pt x="79" y="22"/>
                  <a:pt x="79" y="22"/>
                  <a:pt x="79" y="22"/>
                </a:cubicBezTo>
                <a:cubicBezTo>
                  <a:pt x="80" y="20"/>
                  <a:pt x="80" y="19"/>
                  <a:pt x="79" y="18"/>
                </a:cubicBezTo>
                <a:cubicBezTo>
                  <a:pt x="76" y="14"/>
                  <a:pt x="73" y="11"/>
                  <a:pt x="69" y="8"/>
                </a:cubicBezTo>
                <a:cubicBezTo>
                  <a:pt x="68" y="8"/>
                  <a:pt x="67" y="7"/>
                  <a:pt x="66" y="8"/>
                </a:cubicBezTo>
                <a:cubicBezTo>
                  <a:pt x="59" y="11"/>
                  <a:pt x="59" y="11"/>
                  <a:pt x="59" y="11"/>
                </a:cubicBezTo>
                <a:cubicBezTo>
                  <a:pt x="58" y="11"/>
                  <a:pt x="57" y="10"/>
                  <a:pt x="56" y="10"/>
                </a:cubicBezTo>
                <a:cubicBezTo>
                  <a:pt x="53" y="3"/>
                  <a:pt x="53" y="3"/>
                  <a:pt x="53" y="3"/>
                </a:cubicBezTo>
                <a:cubicBezTo>
                  <a:pt x="53" y="2"/>
                  <a:pt x="52" y="1"/>
                  <a:pt x="50" y="0"/>
                </a:cubicBezTo>
                <a:cubicBezTo>
                  <a:pt x="45" y="0"/>
                  <a:pt x="42" y="0"/>
                  <a:pt x="37" y="0"/>
                </a:cubicBezTo>
                <a:cubicBezTo>
                  <a:pt x="35" y="1"/>
                  <a:pt x="34" y="2"/>
                  <a:pt x="34" y="3"/>
                </a:cubicBezTo>
                <a:cubicBezTo>
                  <a:pt x="31" y="10"/>
                  <a:pt x="31" y="10"/>
                  <a:pt x="31" y="10"/>
                </a:cubicBezTo>
                <a:cubicBezTo>
                  <a:pt x="30" y="10"/>
                  <a:pt x="29" y="11"/>
                  <a:pt x="28" y="11"/>
                </a:cubicBezTo>
                <a:cubicBezTo>
                  <a:pt x="21" y="8"/>
                  <a:pt x="21" y="8"/>
                  <a:pt x="21" y="8"/>
                </a:cubicBezTo>
                <a:cubicBezTo>
                  <a:pt x="20" y="7"/>
                  <a:pt x="19" y="8"/>
                  <a:pt x="18" y="8"/>
                </a:cubicBezTo>
                <a:cubicBezTo>
                  <a:pt x="14" y="11"/>
                  <a:pt x="11" y="14"/>
                  <a:pt x="8" y="18"/>
                </a:cubicBezTo>
                <a:cubicBezTo>
                  <a:pt x="7" y="19"/>
                  <a:pt x="7" y="20"/>
                  <a:pt x="8" y="22"/>
                </a:cubicBezTo>
                <a:cubicBezTo>
                  <a:pt x="11" y="28"/>
                  <a:pt x="11" y="28"/>
                  <a:pt x="11" y="28"/>
                </a:cubicBezTo>
                <a:cubicBezTo>
                  <a:pt x="10" y="29"/>
                  <a:pt x="10" y="31"/>
                  <a:pt x="9" y="32"/>
                </a:cubicBezTo>
                <a:cubicBezTo>
                  <a:pt x="3" y="34"/>
                  <a:pt x="3" y="34"/>
                  <a:pt x="3" y="34"/>
                </a:cubicBezTo>
                <a:cubicBezTo>
                  <a:pt x="1" y="35"/>
                  <a:pt x="0" y="36"/>
                  <a:pt x="0" y="37"/>
                </a:cubicBezTo>
                <a:cubicBezTo>
                  <a:pt x="0" y="40"/>
                  <a:pt x="0" y="42"/>
                  <a:pt x="0" y="44"/>
                </a:cubicBezTo>
                <a:cubicBezTo>
                  <a:pt x="0" y="46"/>
                  <a:pt x="0" y="48"/>
                  <a:pt x="0" y="50"/>
                </a:cubicBezTo>
                <a:cubicBezTo>
                  <a:pt x="0" y="52"/>
                  <a:pt x="1" y="53"/>
                  <a:pt x="3" y="53"/>
                </a:cubicBezTo>
                <a:cubicBezTo>
                  <a:pt x="9" y="56"/>
                  <a:pt x="9" y="56"/>
                  <a:pt x="9" y="56"/>
                </a:cubicBezTo>
                <a:cubicBezTo>
                  <a:pt x="10" y="57"/>
                  <a:pt x="10" y="58"/>
                  <a:pt x="11" y="59"/>
                </a:cubicBezTo>
                <a:cubicBezTo>
                  <a:pt x="8" y="66"/>
                  <a:pt x="8" y="66"/>
                  <a:pt x="8" y="66"/>
                </a:cubicBezTo>
                <a:cubicBezTo>
                  <a:pt x="7" y="67"/>
                  <a:pt x="7" y="69"/>
                  <a:pt x="8" y="70"/>
                </a:cubicBezTo>
                <a:cubicBezTo>
                  <a:pt x="11" y="73"/>
                  <a:pt x="14" y="77"/>
                  <a:pt x="18" y="79"/>
                </a:cubicBezTo>
                <a:cubicBezTo>
                  <a:pt x="19" y="80"/>
                  <a:pt x="20" y="80"/>
                  <a:pt x="21" y="80"/>
                </a:cubicBezTo>
                <a:cubicBezTo>
                  <a:pt x="28" y="76"/>
                  <a:pt x="28" y="76"/>
                  <a:pt x="28" y="76"/>
                </a:cubicBezTo>
                <a:cubicBezTo>
                  <a:pt x="29" y="77"/>
                  <a:pt x="30" y="77"/>
                  <a:pt x="31" y="78"/>
                </a:cubicBezTo>
                <a:cubicBezTo>
                  <a:pt x="34" y="85"/>
                  <a:pt x="34" y="85"/>
                  <a:pt x="34" y="85"/>
                </a:cubicBezTo>
                <a:cubicBezTo>
                  <a:pt x="34" y="86"/>
                  <a:pt x="35" y="87"/>
                  <a:pt x="37" y="87"/>
                </a:cubicBezTo>
                <a:cubicBezTo>
                  <a:pt x="39" y="88"/>
                  <a:pt x="41" y="88"/>
                  <a:pt x="43" y="88"/>
                </a:cubicBezTo>
                <a:cubicBezTo>
                  <a:pt x="46" y="88"/>
                  <a:pt x="48" y="88"/>
                  <a:pt x="50" y="87"/>
                </a:cubicBezTo>
                <a:cubicBezTo>
                  <a:pt x="52" y="87"/>
                  <a:pt x="53" y="86"/>
                  <a:pt x="53" y="85"/>
                </a:cubicBezTo>
                <a:cubicBezTo>
                  <a:pt x="56" y="78"/>
                  <a:pt x="56" y="78"/>
                  <a:pt x="56" y="78"/>
                </a:cubicBezTo>
                <a:cubicBezTo>
                  <a:pt x="57" y="77"/>
                  <a:pt x="58" y="77"/>
                  <a:pt x="59" y="76"/>
                </a:cubicBezTo>
                <a:cubicBezTo>
                  <a:pt x="66" y="80"/>
                  <a:pt x="66" y="80"/>
                  <a:pt x="66" y="80"/>
                </a:cubicBezTo>
                <a:cubicBezTo>
                  <a:pt x="67" y="80"/>
                  <a:pt x="68" y="80"/>
                  <a:pt x="69" y="79"/>
                </a:cubicBezTo>
                <a:cubicBezTo>
                  <a:pt x="73" y="77"/>
                  <a:pt x="76" y="73"/>
                  <a:pt x="79" y="70"/>
                </a:cubicBezTo>
                <a:cubicBezTo>
                  <a:pt x="80" y="69"/>
                  <a:pt x="80" y="67"/>
                  <a:pt x="79" y="66"/>
                </a:cubicBezTo>
                <a:cubicBezTo>
                  <a:pt x="76" y="59"/>
                  <a:pt x="76" y="59"/>
                  <a:pt x="76" y="59"/>
                </a:cubicBezTo>
                <a:cubicBezTo>
                  <a:pt x="77" y="58"/>
                  <a:pt x="77" y="57"/>
                  <a:pt x="77" y="56"/>
                </a:cubicBezTo>
                <a:cubicBezTo>
                  <a:pt x="84" y="53"/>
                  <a:pt x="84" y="53"/>
                  <a:pt x="84" y="53"/>
                </a:cubicBezTo>
                <a:cubicBezTo>
                  <a:pt x="86" y="53"/>
                  <a:pt x="87" y="52"/>
                  <a:pt x="87" y="50"/>
                </a:cubicBezTo>
                <a:cubicBezTo>
                  <a:pt x="87" y="48"/>
                  <a:pt x="87" y="46"/>
                  <a:pt x="87" y="44"/>
                </a:cubicBezTo>
                <a:cubicBezTo>
                  <a:pt x="87" y="42"/>
                  <a:pt x="87" y="40"/>
                  <a:pt x="87" y="37"/>
                </a:cubicBezTo>
                <a:close/>
                <a:moveTo>
                  <a:pt x="80" y="47"/>
                </a:moveTo>
                <a:cubicBezTo>
                  <a:pt x="73" y="49"/>
                  <a:pt x="73" y="49"/>
                  <a:pt x="73" y="49"/>
                </a:cubicBezTo>
                <a:cubicBezTo>
                  <a:pt x="72" y="50"/>
                  <a:pt x="71" y="51"/>
                  <a:pt x="71" y="52"/>
                </a:cubicBezTo>
                <a:cubicBezTo>
                  <a:pt x="70" y="54"/>
                  <a:pt x="70" y="56"/>
                  <a:pt x="69" y="57"/>
                </a:cubicBezTo>
                <a:cubicBezTo>
                  <a:pt x="68" y="58"/>
                  <a:pt x="68" y="60"/>
                  <a:pt x="68" y="61"/>
                </a:cubicBezTo>
                <a:cubicBezTo>
                  <a:pt x="71" y="67"/>
                  <a:pt x="71" y="67"/>
                  <a:pt x="71" y="67"/>
                </a:cubicBezTo>
                <a:cubicBezTo>
                  <a:pt x="70" y="69"/>
                  <a:pt x="68" y="70"/>
                  <a:pt x="67" y="72"/>
                </a:cubicBezTo>
                <a:cubicBezTo>
                  <a:pt x="61" y="69"/>
                  <a:pt x="61" y="69"/>
                  <a:pt x="61" y="69"/>
                </a:cubicBezTo>
                <a:cubicBezTo>
                  <a:pt x="59" y="68"/>
                  <a:pt x="58" y="68"/>
                  <a:pt x="57" y="69"/>
                </a:cubicBezTo>
                <a:cubicBezTo>
                  <a:pt x="55" y="70"/>
                  <a:pt x="54" y="71"/>
                  <a:pt x="52" y="71"/>
                </a:cubicBezTo>
                <a:cubicBezTo>
                  <a:pt x="50" y="71"/>
                  <a:pt x="50" y="72"/>
                  <a:pt x="49" y="74"/>
                </a:cubicBezTo>
                <a:cubicBezTo>
                  <a:pt x="47" y="80"/>
                  <a:pt x="47" y="80"/>
                  <a:pt x="47" y="80"/>
                </a:cubicBezTo>
                <a:cubicBezTo>
                  <a:pt x="44" y="80"/>
                  <a:pt x="43" y="80"/>
                  <a:pt x="40" y="80"/>
                </a:cubicBezTo>
                <a:cubicBezTo>
                  <a:pt x="38" y="74"/>
                  <a:pt x="38" y="74"/>
                  <a:pt x="38" y="74"/>
                </a:cubicBezTo>
                <a:cubicBezTo>
                  <a:pt x="37" y="72"/>
                  <a:pt x="37" y="71"/>
                  <a:pt x="35" y="71"/>
                </a:cubicBezTo>
                <a:cubicBezTo>
                  <a:pt x="33" y="71"/>
                  <a:pt x="32" y="70"/>
                  <a:pt x="30" y="69"/>
                </a:cubicBezTo>
                <a:cubicBezTo>
                  <a:pt x="29" y="68"/>
                  <a:pt x="28" y="68"/>
                  <a:pt x="26" y="69"/>
                </a:cubicBezTo>
                <a:cubicBezTo>
                  <a:pt x="20" y="72"/>
                  <a:pt x="20" y="72"/>
                  <a:pt x="20" y="72"/>
                </a:cubicBezTo>
                <a:cubicBezTo>
                  <a:pt x="19" y="70"/>
                  <a:pt x="17" y="69"/>
                  <a:pt x="16" y="67"/>
                </a:cubicBezTo>
                <a:cubicBezTo>
                  <a:pt x="18" y="61"/>
                  <a:pt x="18" y="61"/>
                  <a:pt x="18" y="61"/>
                </a:cubicBezTo>
                <a:cubicBezTo>
                  <a:pt x="19" y="60"/>
                  <a:pt x="19" y="58"/>
                  <a:pt x="18" y="57"/>
                </a:cubicBezTo>
                <a:cubicBezTo>
                  <a:pt x="17" y="56"/>
                  <a:pt x="17" y="54"/>
                  <a:pt x="16" y="52"/>
                </a:cubicBezTo>
                <a:cubicBezTo>
                  <a:pt x="16" y="51"/>
                  <a:pt x="15" y="50"/>
                  <a:pt x="14" y="49"/>
                </a:cubicBezTo>
                <a:cubicBezTo>
                  <a:pt x="7" y="47"/>
                  <a:pt x="7" y="47"/>
                  <a:pt x="7" y="47"/>
                </a:cubicBezTo>
                <a:cubicBezTo>
                  <a:pt x="7" y="46"/>
                  <a:pt x="7" y="45"/>
                  <a:pt x="7" y="44"/>
                </a:cubicBezTo>
                <a:cubicBezTo>
                  <a:pt x="7" y="43"/>
                  <a:pt x="7" y="42"/>
                  <a:pt x="7" y="40"/>
                </a:cubicBezTo>
                <a:cubicBezTo>
                  <a:pt x="14" y="38"/>
                  <a:pt x="14" y="38"/>
                  <a:pt x="14" y="38"/>
                </a:cubicBezTo>
                <a:cubicBezTo>
                  <a:pt x="15" y="38"/>
                  <a:pt x="16" y="37"/>
                  <a:pt x="16" y="36"/>
                </a:cubicBezTo>
                <a:cubicBezTo>
                  <a:pt x="17" y="34"/>
                  <a:pt x="17" y="32"/>
                  <a:pt x="18" y="30"/>
                </a:cubicBezTo>
                <a:cubicBezTo>
                  <a:pt x="19" y="29"/>
                  <a:pt x="19" y="28"/>
                  <a:pt x="18" y="27"/>
                </a:cubicBezTo>
                <a:cubicBezTo>
                  <a:pt x="16" y="21"/>
                  <a:pt x="16" y="21"/>
                  <a:pt x="16" y="21"/>
                </a:cubicBezTo>
                <a:cubicBezTo>
                  <a:pt x="17" y="19"/>
                  <a:pt x="19" y="17"/>
                  <a:pt x="20" y="16"/>
                </a:cubicBezTo>
                <a:cubicBezTo>
                  <a:pt x="26" y="19"/>
                  <a:pt x="26" y="19"/>
                  <a:pt x="26" y="19"/>
                </a:cubicBezTo>
                <a:cubicBezTo>
                  <a:pt x="28" y="19"/>
                  <a:pt x="29" y="19"/>
                  <a:pt x="30" y="19"/>
                </a:cubicBezTo>
                <a:cubicBezTo>
                  <a:pt x="32" y="18"/>
                  <a:pt x="33" y="17"/>
                  <a:pt x="35" y="16"/>
                </a:cubicBezTo>
                <a:cubicBezTo>
                  <a:pt x="37" y="16"/>
                  <a:pt x="37" y="15"/>
                  <a:pt x="38" y="14"/>
                </a:cubicBezTo>
                <a:cubicBezTo>
                  <a:pt x="40" y="8"/>
                  <a:pt x="40" y="8"/>
                  <a:pt x="40" y="8"/>
                </a:cubicBezTo>
                <a:cubicBezTo>
                  <a:pt x="42" y="7"/>
                  <a:pt x="44" y="7"/>
                  <a:pt x="47" y="8"/>
                </a:cubicBezTo>
                <a:cubicBezTo>
                  <a:pt x="49" y="14"/>
                  <a:pt x="49" y="14"/>
                  <a:pt x="49" y="14"/>
                </a:cubicBezTo>
                <a:cubicBezTo>
                  <a:pt x="50" y="15"/>
                  <a:pt x="50" y="16"/>
                  <a:pt x="52" y="16"/>
                </a:cubicBezTo>
                <a:cubicBezTo>
                  <a:pt x="54" y="17"/>
                  <a:pt x="55" y="18"/>
                  <a:pt x="57" y="19"/>
                </a:cubicBezTo>
                <a:cubicBezTo>
                  <a:pt x="58" y="19"/>
                  <a:pt x="59" y="19"/>
                  <a:pt x="61" y="19"/>
                </a:cubicBezTo>
                <a:cubicBezTo>
                  <a:pt x="67" y="16"/>
                  <a:pt x="67" y="16"/>
                  <a:pt x="67" y="16"/>
                </a:cubicBezTo>
                <a:cubicBezTo>
                  <a:pt x="68" y="17"/>
                  <a:pt x="70" y="19"/>
                  <a:pt x="71" y="21"/>
                </a:cubicBezTo>
                <a:cubicBezTo>
                  <a:pt x="68" y="27"/>
                  <a:pt x="68" y="27"/>
                  <a:pt x="68" y="27"/>
                </a:cubicBezTo>
                <a:cubicBezTo>
                  <a:pt x="68" y="28"/>
                  <a:pt x="68" y="29"/>
                  <a:pt x="69" y="30"/>
                </a:cubicBezTo>
                <a:cubicBezTo>
                  <a:pt x="70" y="32"/>
                  <a:pt x="70" y="34"/>
                  <a:pt x="71" y="36"/>
                </a:cubicBezTo>
                <a:cubicBezTo>
                  <a:pt x="71" y="37"/>
                  <a:pt x="72" y="38"/>
                  <a:pt x="73" y="38"/>
                </a:cubicBezTo>
                <a:cubicBezTo>
                  <a:pt x="80" y="40"/>
                  <a:pt x="80" y="40"/>
                  <a:pt x="80" y="40"/>
                </a:cubicBezTo>
                <a:cubicBezTo>
                  <a:pt x="80" y="42"/>
                  <a:pt x="80" y="43"/>
                  <a:pt x="80" y="44"/>
                </a:cubicBezTo>
                <a:cubicBezTo>
                  <a:pt x="80" y="45"/>
                  <a:pt x="80" y="46"/>
                  <a:pt x="80" y="47"/>
                </a:cubicBezTo>
                <a:close/>
              </a:path>
            </a:pathLst>
          </a:custGeom>
          <a:solidFill>
            <a:schemeClr val="bg1"/>
          </a:solidFill>
          <a:ln>
            <a:noFill/>
          </a:ln>
        </p:spPr>
        <p:txBody>
          <a:bodyPr>
            <a:normAutofit/>
          </a:bodyPr>
          <a:lstStyle/>
          <a:p>
            <a:pPr fontAlgn="auto"/>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68" name="Freeform 29"/>
          <p:cNvSpPr>
            <a:spLocks noEditPoints="1"/>
          </p:cNvSpPr>
          <p:nvPr>
            <p:custDataLst>
              <p:tags r:id="rId27"/>
            </p:custDataLst>
          </p:nvPr>
        </p:nvSpPr>
        <p:spPr bwMode="auto">
          <a:xfrm>
            <a:off x="8164670" y="5042472"/>
            <a:ext cx="148342" cy="146025"/>
          </a:xfrm>
          <a:custGeom>
            <a:avLst/>
            <a:gdLst>
              <a:gd name="T0" fmla="*/ 121 w 35"/>
              <a:gd name="T1" fmla="*/ 0 h 35"/>
              <a:gd name="T2" fmla="*/ 0 w 35"/>
              <a:gd name="T3" fmla="*/ 124 h 35"/>
              <a:gd name="T4" fmla="*/ 121 w 35"/>
              <a:gd name="T5" fmla="*/ 245 h 35"/>
              <a:gd name="T6" fmla="*/ 245 w 35"/>
              <a:gd name="T7" fmla="*/ 124 h 35"/>
              <a:gd name="T8" fmla="*/ 121 w 35"/>
              <a:gd name="T9" fmla="*/ 0 h 35"/>
              <a:gd name="T10" fmla="*/ 121 w 35"/>
              <a:gd name="T11" fmla="*/ 197 h 35"/>
              <a:gd name="T12" fmla="*/ 56 w 35"/>
              <a:gd name="T13" fmla="*/ 124 h 35"/>
              <a:gd name="T14" fmla="*/ 121 w 35"/>
              <a:gd name="T15" fmla="*/ 56 h 35"/>
              <a:gd name="T16" fmla="*/ 191 w 35"/>
              <a:gd name="T17" fmla="*/ 124 h 35"/>
              <a:gd name="T18" fmla="*/ 121 w 35"/>
              <a:gd name="T19" fmla="*/ 197 h 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5" h="35">
                <a:moveTo>
                  <a:pt x="17" y="0"/>
                </a:moveTo>
                <a:cubicBezTo>
                  <a:pt x="8" y="0"/>
                  <a:pt x="0" y="8"/>
                  <a:pt x="0" y="18"/>
                </a:cubicBezTo>
                <a:cubicBezTo>
                  <a:pt x="0" y="28"/>
                  <a:pt x="8" y="35"/>
                  <a:pt x="17" y="35"/>
                </a:cubicBezTo>
                <a:cubicBezTo>
                  <a:pt x="27" y="35"/>
                  <a:pt x="35" y="28"/>
                  <a:pt x="35" y="18"/>
                </a:cubicBezTo>
                <a:cubicBezTo>
                  <a:pt x="35" y="8"/>
                  <a:pt x="27" y="0"/>
                  <a:pt x="17" y="0"/>
                </a:cubicBezTo>
                <a:close/>
                <a:moveTo>
                  <a:pt x="17" y="28"/>
                </a:moveTo>
                <a:cubicBezTo>
                  <a:pt x="12" y="28"/>
                  <a:pt x="8" y="23"/>
                  <a:pt x="8" y="18"/>
                </a:cubicBezTo>
                <a:cubicBezTo>
                  <a:pt x="8" y="12"/>
                  <a:pt x="12" y="8"/>
                  <a:pt x="17" y="8"/>
                </a:cubicBezTo>
                <a:cubicBezTo>
                  <a:pt x="23" y="8"/>
                  <a:pt x="27" y="12"/>
                  <a:pt x="27" y="18"/>
                </a:cubicBezTo>
                <a:cubicBezTo>
                  <a:pt x="27" y="23"/>
                  <a:pt x="23" y="28"/>
                  <a:pt x="17" y="28"/>
                </a:cubicBezTo>
                <a:close/>
              </a:path>
            </a:pathLst>
          </a:custGeom>
          <a:solidFill>
            <a:schemeClr val="bg1"/>
          </a:solidFill>
          <a:ln>
            <a:noFill/>
          </a:ln>
        </p:spPr>
        <p:txBody>
          <a:bodyPr>
            <a:normAutofit fontScale="25000" lnSpcReduction="20000"/>
          </a:bodyPr>
          <a:lstStyle/>
          <a:p>
            <a:pPr fontAlgn="auto"/>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17436" name="Freeform 39"/>
          <p:cNvSpPr>
            <a:spLocks noChangeArrowheads="1"/>
          </p:cNvSpPr>
          <p:nvPr>
            <p:custDataLst>
              <p:tags r:id="rId28"/>
            </p:custDataLst>
          </p:nvPr>
        </p:nvSpPr>
        <p:spPr bwMode="auto">
          <a:xfrm>
            <a:off x="7233592" y="5620089"/>
            <a:ext cx="1580768" cy="1054619"/>
          </a:xfrm>
          <a:custGeom>
            <a:avLst/>
            <a:gdLst>
              <a:gd name="T0" fmla="*/ 159 w 729"/>
              <a:gd name="T1" fmla="*/ 0 h 487"/>
              <a:gd name="T2" fmla="*/ 0 w 729"/>
              <a:gd name="T3" fmla="*/ 0 h 487"/>
              <a:gd name="T4" fmla="*/ 0 w 729"/>
              <a:gd name="T5" fmla="*/ 487 h 487"/>
              <a:gd name="T6" fmla="*/ 729 w 729"/>
              <a:gd name="T7" fmla="*/ 487 h 487"/>
            </a:gdLst>
            <a:ahLst/>
            <a:cxnLst>
              <a:cxn ang="0">
                <a:pos x="T0" y="T1"/>
              </a:cxn>
              <a:cxn ang="0">
                <a:pos x="T2" y="T3"/>
              </a:cxn>
              <a:cxn ang="0">
                <a:pos x="T4" y="T5"/>
              </a:cxn>
              <a:cxn ang="0">
                <a:pos x="T6" y="T7"/>
              </a:cxn>
            </a:cxnLst>
            <a:rect l="0" t="0" r="r" b="b"/>
            <a:pathLst>
              <a:path w="729" h="487">
                <a:moveTo>
                  <a:pt x="159" y="0"/>
                </a:moveTo>
                <a:lnTo>
                  <a:pt x="0" y="0"/>
                </a:lnTo>
                <a:lnTo>
                  <a:pt x="0" y="487"/>
                </a:lnTo>
                <a:lnTo>
                  <a:pt x="729" y="487"/>
                </a:lnTo>
              </a:path>
            </a:pathLst>
          </a:custGeom>
          <a:noFill/>
          <a:ln w="6350">
            <a:solidFill>
              <a:schemeClr val="accent2"/>
            </a:solidFill>
            <a:rou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ea typeface="黑体" panose="02010600030101010101" charset="-122"/>
              </a:defRPr>
            </a:lvl1pPr>
            <a:lvl2pPr eaLnBrk="0" hangingPunct="0">
              <a:defRPr>
                <a:solidFill>
                  <a:schemeClr val="tx1"/>
                </a:solidFill>
                <a:latin typeface="Arial" panose="020B0604020202020204" pitchFamily="34" charset="0"/>
                <a:ea typeface="黑体" panose="02010600030101010101" charset="-122"/>
              </a:defRPr>
            </a:lvl2pPr>
            <a:lvl3pPr eaLnBrk="0" hangingPunct="0">
              <a:defRPr>
                <a:solidFill>
                  <a:schemeClr val="tx1"/>
                </a:solidFill>
                <a:latin typeface="Arial" panose="020B0604020202020204" pitchFamily="34" charset="0"/>
                <a:ea typeface="黑体" panose="02010600030101010101" charset="-122"/>
              </a:defRPr>
            </a:lvl3pPr>
            <a:lvl4pPr eaLnBrk="0" hangingPunct="0">
              <a:defRPr>
                <a:solidFill>
                  <a:schemeClr val="tx1"/>
                </a:solidFill>
                <a:latin typeface="Arial" panose="020B0604020202020204" pitchFamily="34" charset="0"/>
                <a:ea typeface="黑体" panose="02010600030101010101" charset="-122"/>
              </a:defRPr>
            </a:lvl4pPr>
            <a:lvl5pPr eaLnBrk="0" hangingPunct="0">
              <a:defRPr>
                <a:solidFill>
                  <a:schemeClr val="tx1"/>
                </a:solidFill>
                <a:latin typeface="Arial" panose="020B0604020202020204" pitchFamily="34" charset="0"/>
                <a:ea typeface="黑体" panose="02010600030101010101"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9pPr>
          </a:lstStyle>
          <a:p>
            <a:pPr fontAlgn="base"/>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11" name="文本框 73"/>
          <p:cNvSpPr txBox="1">
            <a:spLocks noChangeArrowheads="1"/>
          </p:cNvSpPr>
          <p:nvPr>
            <p:custDataLst>
              <p:tags r:id="rId29"/>
            </p:custDataLst>
          </p:nvPr>
        </p:nvSpPr>
        <p:spPr bwMode="auto">
          <a:xfrm>
            <a:off x="9057640" y="1765935"/>
            <a:ext cx="4309110" cy="293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黑体" panose="02010600030101010101" charset="-122"/>
              </a:defRPr>
            </a:lvl1pPr>
            <a:lvl2pPr>
              <a:defRPr>
                <a:solidFill>
                  <a:schemeClr val="tx1"/>
                </a:solidFill>
                <a:latin typeface="Arial" panose="020B0604020202020204" pitchFamily="34" charset="0"/>
                <a:ea typeface="黑体" panose="02010600030101010101" charset="-122"/>
              </a:defRPr>
            </a:lvl2pPr>
            <a:lvl3pPr>
              <a:defRPr>
                <a:solidFill>
                  <a:schemeClr val="tx1"/>
                </a:solidFill>
                <a:latin typeface="Arial" panose="020B0604020202020204" pitchFamily="34" charset="0"/>
                <a:ea typeface="黑体" panose="02010600030101010101" charset="-122"/>
              </a:defRPr>
            </a:lvl3pPr>
            <a:lvl4pPr>
              <a:defRPr>
                <a:solidFill>
                  <a:schemeClr val="tx1"/>
                </a:solidFill>
                <a:latin typeface="Arial" panose="020B0604020202020204" pitchFamily="34" charset="0"/>
                <a:ea typeface="黑体" panose="02010600030101010101" charset="-122"/>
              </a:defRPr>
            </a:lvl4pPr>
            <a:lvl5pPr>
              <a:defRPr>
                <a:solidFill>
                  <a:schemeClr val="tx1"/>
                </a:solidFill>
                <a:latin typeface="Arial" panose="020B0604020202020204" pitchFamily="34" charset="0"/>
                <a:ea typeface="黑体" panose="02010600030101010101"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9pPr>
          </a:lstStyle>
          <a:p>
            <a:pPr algn="just" fontAlgn="base">
              <a:lnSpc>
                <a:spcPct val="140000"/>
              </a:lnSpc>
            </a:pPr>
            <a:r>
              <a:rPr lang="zh-CN" altLang="en-US" sz="2200" b="1" strike="noStrike" noProof="1">
                <a:solidFill>
                  <a:schemeClr val="tx1"/>
                </a:solidFill>
                <a:latin typeface="仿宋" panose="02010609060101010101" charset="-122"/>
                <a:ea typeface="仿宋" panose="02010609060101010101" charset="-122"/>
                <a:cs typeface="仿宋" panose="02010609060101010101" charset="-122"/>
                <a:sym typeface="+mn-ea"/>
              </a:rPr>
              <a:t>五是</a:t>
            </a:r>
            <a:r>
              <a:rPr lang="zh-CN" altLang="en-US" sz="2200" strike="noStrike" noProof="1">
                <a:solidFill>
                  <a:schemeClr val="tx1"/>
                </a:solidFill>
                <a:latin typeface="仿宋" panose="02010609060101010101" charset="-122"/>
                <a:ea typeface="仿宋" panose="02010609060101010101" charset="-122"/>
                <a:cs typeface="仿宋" panose="02010609060101010101" charset="-122"/>
                <a:sym typeface="+mn-ea"/>
              </a:rPr>
              <a:t>增加针对餐饮等行业生产经营单位使用燃气存在的安全隐患，以及矿山、金属冶炼、危险物品等建设项目施工单位非法转让施 工资质、违法分包转包等突出问题的专门规定</a:t>
            </a:r>
            <a:r>
              <a:rPr lang="zh-CN" altLang="en-US" sz="2200" dirty="0">
                <a:latin typeface="Times New Roman" panose="02020603050405020304" charset="0"/>
                <a:ea typeface="楷体" panose="02010609060101010101" charset="-122"/>
                <a:cs typeface="仿宋" panose="02010609060101010101" charset="-122"/>
                <a:sym typeface="+mn-ea"/>
              </a:rPr>
              <a:t>（新安法第</a:t>
            </a:r>
            <a:r>
              <a:rPr lang="en-US" altLang="zh-CN" sz="2200" dirty="0">
                <a:latin typeface="Times New Roman" panose="02020603050405020304" charset="0"/>
                <a:ea typeface="楷体" panose="02010609060101010101" charset="-122"/>
                <a:cs typeface="仿宋" panose="02010609060101010101" charset="-122"/>
                <a:sym typeface="+mn-ea"/>
              </a:rPr>
              <a:t>36</a:t>
            </a:r>
            <a:r>
              <a:rPr lang="zh-CN" altLang="en-US" sz="2200" dirty="0">
                <a:latin typeface="Times New Roman" panose="02020603050405020304" charset="0"/>
                <a:ea typeface="楷体" panose="02010609060101010101" charset="-122"/>
                <a:cs typeface="仿宋" panose="02010609060101010101" charset="-122"/>
                <a:sym typeface="+mn-ea"/>
              </a:rPr>
              <a:t>、</a:t>
            </a:r>
            <a:r>
              <a:rPr lang="en-US" altLang="zh-CN" sz="2200" dirty="0">
                <a:latin typeface="Times New Roman" panose="02020603050405020304" charset="0"/>
                <a:ea typeface="楷体" panose="02010609060101010101" charset="-122"/>
                <a:cs typeface="仿宋" panose="02010609060101010101" charset="-122"/>
                <a:sym typeface="+mn-ea"/>
              </a:rPr>
              <a:t>37</a:t>
            </a:r>
            <a:r>
              <a:rPr lang="zh-CN" altLang="en-US" sz="2200" dirty="0">
                <a:latin typeface="Times New Roman" panose="02020603050405020304" charset="0"/>
                <a:ea typeface="楷体" panose="02010609060101010101" charset="-122"/>
                <a:cs typeface="仿宋" panose="02010609060101010101" charset="-122"/>
                <a:sym typeface="+mn-ea"/>
              </a:rPr>
              <a:t>、</a:t>
            </a:r>
            <a:r>
              <a:rPr lang="en-US" altLang="zh-CN" sz="2200" dirty="0">
                <a:latin typeface="Times New Roman" panose="02020603050405020304" charset="0"/>
                <a:ea typeface="楷体" panose="02010609060101010101" charset="-122"/>
                <a:cs typeface="仿宋" panose="02010609060101010101" charset="-122"/>
                <a:sym typeface="+mn-ea"/>
              </a:rPr>
              <a:t>49</a:t>
            </a:r>
            <a:r>
              <a:rPr lang="zh-CN" altLang="en-US" sz="2200" dirty="0">
                <a:latin typeface="Times New Roman" panose="02020603050405020304" charset="0"/>
                <a:ea typeface="楷体" panose="02010609060101010101" charset="-122"/>
                <a:cs typeface="仿宋" panose="02010609060101010101" charset="-122"/>
                <a:sym typeface="+mn-ea"/>
              </a:rPr>
              <a:t>条）</a:t>
            </a:r>
            <a:endParaRPr lang="zh-CN" altLang="en-US" sz="2200" strike="noStrike" noProof="1">
              <a:solidFill>
                <a:schemeClr val="tx1"/>
              </a:solidFill>
              <a:latin typeface="仿宋" panose="02010609060101010101" charset="-122"/>
              <a:ea typeface="仿宋" panose="02010609060101010101" charset="-122"/>
              <a:cs typeface="仿宋" panose="02010609060101010101" charset="-122"/>
              <a:sym typeface="+mn-ea"/>
            </a:endParaRPr>
          </a:p>
        </p:txBody>
      </p:sp>
      <p:sp>
        <p:nvSpPr>
          <p:cNvPr id="17441" name="Freeform 9"/>
          <p:cNvSpPr>
            <a:spLocks noChangeArrowheads="1"/>
          </p:cNvSpPr>
          <p:nvPr>
            <p:custDataLst>
              <p:tags r:id="rId30"/>
            </p:custDataLst>
          </p:nvPr>
        </p:nvSpPr>
        <p:spPr bwMode="auto">
          <a:xfrm>
            <a:off x="7233273" y="3422302"/>
            <a:ext cx="931773" cy="1077798"/>
          </a:xfrm>
          <a:custGeom>
            <a:avLst/>
            <a:gdLst>
              <a:gd name="T0" fmla="*/ 0 w 430"/>
              <a:gd name="T1" fmla="*/ 124 h 496"/>
              <a:gd name="T2" fmla="*/ 214 w 430"/>
              <a:gd name="T3" fmla="*/ 0 h 496"/>
              <a:gd name="T4" fmla="*/ 430 w 430"/>
              <a:gd name="T5" fmla="*/ 124 h 496"/>
              <a:gd name="T6" fmla="*/ 430 w 430"/>
              <a:gd name="T7" fmla="*/ 372 h 496"/>
              <a:gd name="T8" fmla="*/ 214 w 430"/>
              <a:gd name="T9" fmla="*/ 496 h 496"/>
              <a:gd name="T10" fmla="*/ 0 w 430"/>
              <a:gd name="T11" fmla="*/ 372 h 496"/>
              <a:gd name="T12" fmla="*/ 0 w 430"/>
              <a:gd name="T13" fmla="*/ 124 h 496"/>
            </a:gdLst>
            <a:ahLst/>
            <a:cxnLst>
              <a:cxn ang="0">
                <a:pos x="T0" y="T1"/>
              </a:cxn>
              <a:cxn ang="0">
                <a:pos x="T2" y="T3"/>
              </a:cxn>
              <a:cxn ang="0">
                <a:pos x="T4" y="T5"/>
              </a:cxn>
              <a:cxn ang="0">
                <a:pos x="T6" y="T7"/>
              </a:cxn>
              <a:cxn ang="0">
                <a:pos x="T8" y="T9"/>
              </a:cxn>
              <a:cxn ang="0">
                <a:pos x="T10" y="T11"/>
              </a:cxn>
              <a:cxn ang="0">
                <a:pos x="T12" y="T13"/>
              </a:cxn>
            </a:cxnLst>
            <a:rect l="0" t="0" r="r" b="b"/>
            <a:pathLst>
              <a:path w="430" h="496">
                <a:moveTo>
                  <a:pt x="0" y="124"/>
                </a:moveTo>
                <a:lnTo>
                  <a:pt x="214" y="0"/>
                </a:lnTo>
                <a:lnTo>
                  <a:pt x="430" y="124"/>
                </a:lnTo>
                <a:lnTo>
                  <a:pt x="430" y="372"/>
                </a:lnTo>
                <a:lnTo>
                  <a:pt x="214" y="496"/>
                </a:lnTo>
                <a:lnTo>
                  <a:pt x="0" y="372"/>
                </a:lnTo>
                <a:lnTo>
                  <a:pt x="0" y="124"/>
                </a:lnTo>
                <a:close/>
              </a:path>
            </a:pathLst>
          </a:custGeom>
          <a:solidFill>
            <a:srgbClr val="7030A0"/>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a:solidFill>
                  <a:schemeClr val="tx1"/>
                </a:solidFill>
                <a:latin typeface="Arial" panose="020B0604020202020204" pitchFamily="34" charset="0"/>
                <a:ea typeface="黑体" panose="02010600030101010101" charset="-122"/>
              </a:defRPr>
            </a:lvl1pPr>
            <a:lvl2pPr eaLnBrk="0" hangingPunct="0">
              <a:defRPr>
                <a:solidFill>
                  <a:schemeClr val="tx1"/>
                </a:solidFill>
                <a:latin typeface="Arial" panose="020B0604020202020204" pitchFamily="34" charset="0"/>
                <a:ea typeface="黑体" panose="02010600030101010101" charset="-122"/>
              </a:defRPr>
            </a:lvl2pPr>
            <a:lvl3pPr eaLnBrk="0" hangingPunct="0">
              <a:defRPr>
                <a:solidFill>
                  <a:schemeClr val="tx1"/>
                </a:solidFill>
                <a:latin typeface="Arial" panose="020B0604020202020204" pitchFamily="34" charset="0"/>
                <a:ea typeface="黑体" panose="02010600030101010101" charset="-122"/>
              </a:defRPr>
            </a:lvl3pPr>
            <a:lvl4pPr eaLnBrk="0" hangingPunct="0">
              <a:defRPr>
                <a:solidFill>
                  <a:schemeClr val="tx1"/>
                </a:solidFill>
                <a:latin typeface="Arial" panose="020B0604020202020204" pitchFamily="34" charset="0"/>
                <a:ea typeface="黑体" panose="02010600030101010101" charset="-122"/>
              </a:defRPr>
            </a:lvl4pPr>
            <a:lvl5pPr eaLnBrk="0" hangingPunct="0">
              <a:defRPr>
                <a:solidFill>
                  <a:schemeClr val="tx1"/>
                </a:solidFill>
                <a:latin typeface="Arial" panose="020B0604020202020204" pitchFamily="34" charset="0"/>
                <a:ea typeface="黑体" panose="02010600030101010101"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9pPr>
          </a:lstStyle>
          <a:p>
            <a:pPr fontAlgn="base"/>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17442" name="Freeform 35"/>
          <p:cNvSpPr>
            <a:spLocks noChangeArrowheads="1"/>
          </p:cNvSpPr>
          <p:nvPr>
            <p:custDataLst>
              <p:tags r:id="rId31"/>
            </p:custDataLst>
          </p:nvPr>
        </p:nvSpPr>
        <p:spPr bwMode="auto">
          <a:xfrm>
            <a:off x="7668895" y="2959735"/>
            <a:ext cx="1275715" cy="549910"/>
          </a:xfrm>
          <a:custGeom>
            <a:avLst/>
            <a:gdLst>
              <a:gd name="T0" fmla="*/ 0 w 428"/>
              <a:gd name="T1" fmla="*/ 201 h 201"/>
              <a:gd name="T2" fmla="*/ 0 w 428"/>
              <a:gd name="T3" fmla="*/ 0 h 201"/>
              <a:gd name="T4" fmla="*/ 428 w 428"/>
              <a:gd name="T5" fmla="*/ 0 h 201"/>
            </a:gdLst>
            <a:ahLst/>
            <a:cxnLst>
              <a:cxn ang="0">
                <a:pos x="T0" y="T1"/>
              </a:cxn>
              <a:cxn ang="0">
                <a:pos x="T2" y="T3"/>
              </a:cxn>
              <a:cxn ang="0">
                <a:pos x="T4" y="T5"/>
              </a:cxn>
            </a:cxnLst>
            <a:rect l="0" t="0" r="r" b="b"/>
            <a:pathLst>
              <a:path w="428" h="201">
                <a:moveTo>
                  <a:pt x="0" y="201"/>
                </a:moveTo>
                <a:lnTo>
                  <a:pt x="0" y="0"/>
                </a:lnTo>
                <a:lnTo>
                  <a:pt x="428" y="0"/>
                </a:lnTo>
              </a:path>
            </a:pathLst>
          </a:custGeom>
          <a:noFill/>
          <a:ln w="6350">
            <a:solidFill>
              <a:schemeClr val="accent2"/>
            </a:solidFill>
            <a:rou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ea typeface="黑体" panose="02010600030101010101" charset="-122"/>
              </a:defRPr>
            </a:lvl1pPr>
            <a:lvl2pPr eaLnBrk="0" hangingPunct="0">
              <a:defRPr>
                <a:solidFill>
                  <a:schemeClr val="tx1"/>
                </a:solidFill>
                <a:latin typeface="Arial" panose="020B0604020202020204" pitchFamily="34" charset="0"/>
                <a:ea typeface="黑体" panose="02010600030101010101" charset="-122"/>
              </a:defRPr>
            </a:lvl2pPr>
            <a:lvl3pPr eaLnBrk="0" hangingPunct="0">
              <a:defRPr>
                <a:solidFill>
                  <a:schemeClr val="tx1"/>
                </a:solidFill>
                <a:latin typeface="Arial" panose="020B0604020202020204" pitchFamily="34" charset="0"/>
                <a:ea typeface="黑体" panose="02010600030101010101" charset="-122"/>
              </a:defRPr>
            </a:lvl3pPr>
            <a:lvl4pPr eaLnBrk="0" hangingPunct="0">
              <a:defRPr>
                <a:solidFill>
                  <a:schemeClr val="tx1"/>
                </a:solidFill>
                <a:latin typeface="Arial" panose="020B0604020202020204" pitchFamily="34" charset="0"/>
                <a:ea typeface="黑体" panose="02010600030101010101" charset="-122"/>
              </a:defRPr>
            </a:lvl4pPr>
            <a:lvl5pPr eaLnBrk="0" hangingPunct="0">
              <a:defRPr>
                <a:solidFill>
                  <a:schemeClr val="tx1"/>
                </a:solidFill>
                <a:latin typeface="Arial" panose="020B0604020202020204" pitchFamily="34" charset="0"/>
                <a:ea typeface="黑体" panose="02010600030101010101"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9pPr>
          </a:lstStyle>
          <a:p>
            <a:pPr fontAlgn="base"/>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12" name="文本框 70"/>
          <p:cNvSpPr txBox="1">
            <a:spLocks noChangeArrowheads="1"/>
          </p:cNvSpPr>
          <p:nvPr>
            <p:custDataLst>
              <p:tags r:id="rId32"/>
            </p:custDataLst>
          </p:nvPr>
        </p:nvSpPr>
        <p:spPr bwMode="auto">
          <a:xfrm>
            <a:off x="8913495" y="6242050"/>
            <a:ext cx="4575175"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黑体" panose="02010600030101010101" charset="-122"/>
              </a:defRPr>
            </a:lvl1pPr>
            <a:lvl2pPr>
              <a:defRPr>
                <a:solidFill>
                  <a:schemeClr val="tx1"/>
                </a:solidFill>
                <a:latin typeface="Arial" panose="020B0604020202020204" pitchFamily="34" charset="0"/>
                <a:ea typeface="黑体" panose="02010600030101010101" charset="-122"/>
              </a:defRPr>
            </a:lvl2pPr>
            <a:lvl3pPr>
              <a:defRPr>
                <a:solidFill>
                  <a:schemeClr val="tx1"/>
                </a:solidFill>
                <a:latin typeface="Arial" panose="020B0604020202020204" pitchFamily="34" charset="0"/>
                <a:ea typeface="黑体" panose="02010600030101010101" charset="-122"/>
              </a:defRPr>
            </a:lvl3pPr>
            <a:lvl4pPr>
              <a:defRPr>
                <a:solidFill>
                  <a:schemeClr val="tx1"/>
                </a:solidFill>
                <a:latin typeface="Arial" panose="020B0604020202020204" pitchFamily="34" charset="0"/>
                <a:ea typeface="黑体" panose="02010600030101010101" charset="-122"/>
              </a:defRPr>
            </a:lvl4pPr>
            <a:lvl5pPr>
              <a:defRPr>
                <a:solidFill>
                  <a:schemeClr val="tx1"/>
                </a:solidFill>
                <a:latin typeface="Arial" panose="020B0604020202020204" pitchFamily="34" charset="0"/>
                <a:ea typeface="黑体" panose="02010600030101010101"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0030101010101" charset="-122"/>
              </a:defRPr>
            </a:lvl9pPr>
          </a:lstStyle>
          <a:p>
            <a:pPr algn="just" fontAlgn="base">
              <a:lnSpc>
                <a:spcPct val="140000"/>
              </a:lnSpc>
            </a:pPr>
            <a:r>
              <a:rPr lang="zh-CN" altLang="en-US" sz="2200" b="1" strike="noStrike" noProof="1">
                <a:solidFill>
                  <a:schemeClr val="tx1"/>
                </a:solidFill>
                <a:latin typeface="仿宋" panose="02010609060101010101" charset="-122"/>
                <a:ea typeface="仿宋" panose="02010609060101010101" charset="-122"/>
                <a:cs typeface="仿宋" panose="02010609060101010101" charset="-122"/>
                <a:sym typeface="+mn-ea"/>
              </a:rPr>
              <a:t>四是</a:t>
            </a:r>
            <a:r>
              <a:rPr lang="zh-CN" altLang="en-US" sz="2200" strike="noStrike" noProof="1">
                <a:solidFill>
                  <a:schemeClr val="tx1"/>
                </a:solidFill>
                <a:latin typeface="仿宋" panose="02010609060101010101" charset="-122"/>
                <a:ea typeface="仿宋" panose="02010609060101010101" charset="-122"/>
                <a:cs typeface="仿宋" panose="02010609060101010101" charset="-122"/>
                <a:sym typeface="+mn-ea"/>
              </a:rPr>
              <a:t>明确新兴行业、领域生产经营单位的安全生产责任</a:t>
            </a:r>
            <a:r>
              <a:rPr lang="zh-CN" altLang="en-US" sz="2200" dirty="0">
                <a:latin typeface="Times New Roman" panose="02020603050405020304" charset="0"/>
                <a:ea typeface="楷体" panose="02010609060101010101" charset="-122"/>
                <a:cs typeface="仿宋" panose="02010609060101010101" charset="-122"/>
                <a:sym typeface="+mn-ea"/>
              </a:rPr>
              <a:t>（新安法第</a:t>
            </a:r>
            <a:r>
              <a:rPr lang="en-US" altLang="zh-CN" sz="2200" dirty="0">
                <a:latin typeface="Times New Roman" panose="02020603050405020304" charset="0"/>
                <a:ea typeface="楷体" panose="02010609060101010101" charset="-122"/>
                <a:cs typeface="仿宋" panose="02010609060101010101" charset="-122"/>
                <a:sym typeface="+mn-ea"/>
              </a:rPr>
              <a:t>4</a:t>
            </a:r>
            <a:r>
              <a:rPr lang="zh-CN" altLang="en-US" sz="2200" dirty="0">
                <a:latin typeface="Times New Roman" panose="02020603050405020304" charset="0"/>
                <a:ea typeface="楷体" panose="02010609060101010101" charset="-122"/>
                <a:cs typeface="仿宋" panose="02010609060101010101" charset="-122"/>
                <a:sym typeface="+mn-ea"/>
              </a:rPr>
              <a:t>条）</a:t>
            </a:r>
            <a:endParaRPr lang="zh-CN" altLang="en-US" sz="2200" strike="noStrike" noProof="1">
              <a:solidFill>
                <a:schemeClr val="tx1"/>
              </a:solidFill>
              <a:latin typeface="仿宋" panose="02010609060101010101" charset="-122"/>
              <a:ea typeface="仿宋" panose="02010609060101010101" charset="-122"/>
              <a:cs typeface="仿宋" panose="02010609060101010101" charset="-122"/>
              <a:sym typeface="+mn-ea"/>
            </a:endParaRPr>
          </a:p>
        </p:txBody>
      </p:sp>
      <p:sp>
        <p:nvSpPr>
          <p:cNvPr id="52" name="Freeform 32"/>
          <p:cNvSpPr/>
          <p:nvPr>
            <p:custDataLst>
              <p:tags r:id="rId33"/>
            </p:custDataLst>
          </p:nvPr>
        </p:nvSpPr>
        <p:spPr bwMode="auto">
          <a:xfrm>
            <a:off x="7668994" y="3801226"/>
            <a:ext cx="134434" cy="215560"/>
          </a:xfrm>
          <a:custGeom>
            <a:avLst/>
            <a:gdLst>
              <a:gd name="T0" fmla="*/ 189 w 33"/>
              <a:gd name="T1" fmla="*/ 228 h 52"/>
              <a:gd name="T2" fmla="*/ 139 w 33"/>
              <a:gd name="T3" fmla="*/ 268 h 52"/>
              <a:gd name="T4" fmla="*/ 139 w 33"/>
              <a:gd name="T5" fmla="*/ 21 h 52"/>
              <a:gd name="T6" fmla="*/ 113 w 33"/>
              <a:gd name="T7" fmla="*/ 0 h 52"/>
              <a:gd name="T8" fmla="*/ 92 w 33"/>
              <a:gd name="T9" fmla="*/ 21 h 52"/>
              <a:gd name="T10" fmla="*/ 92 w 33"/>
              <a:gd name="T11" fmla="*/ 268 h 52"/>
              <a:gd name="T12" fmla="*/ 40 w 33"/>
              <a:gd name="T13" fmla="*/ 228 h 52"/>
              <a:gd name="T14" fmla="*/ 8 w 33"/>
              <a:gd name="T15" fmla="*/ 228 h 52"/>
              <a:gd name="T16" fmla="*/ 8 w 33"/>
              <a:gd name="T17" fmla="*/ 261 h 52"/>
              <a:gd name="T18" fmla="*/ 99 w 33"/>
              <a:gd name="T19" fmla="*/ 352 h 52"/>
              <a:gd name="T20" fmla="*/ 113 w 33"/>
              <a:gd name="T21" fmla="*/ 358 h 52"/>
              <a:gd name="T22" fmla="*/ 132 w 33"/>
              <a:gd name="T23" fmla="*/ 352 h 52"/>
              <a:gd name="T24" fmla="*/ 221 w 33"/>
              <a:gd name="T25" fmla="*/ 261 h 52"/>
              <a:gd name="T26" fmla="*/ 221 w 33"/>
              <a:gd name="T27" fmla="*/ 228 h 52"/>
              <a:gd name="T28" fmla="*/ 189 w 33"/>
              <a:gd name="T29" fmla="*/ 228 h 5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3" h="52">
                <a:moveTo>
                  <a:pt x="27" y="33"/>
                </a:moveTo>
                <a:cubicBezTo>
                  <a:pt x="20" y="39"/>
                  <a:pt x="20" y="39"/>
                  <a:pt x="20" y="39"/>
                </a:cubicBezTo>
                <a:cubicBezTo>
                  <a:pt x="20" y="3"/>
                  <a:pt x="20" y="3"/>
                  <a:pt x="20" y="3"/>
                </a:cubicBezTo>
                <a:cubicBezTo>
                  <a:pt x="20" y="1"/>
                  <a:pt x="19" y="0"/>
                  <a:pt x="16" y="0"/>
                </a:cubicBezTo>
                <a:cubicBezTo>
                  <a:pt x="14" y="0"/>
                  <a:pt x="13" y="1"/>
                  <a:pt x="13" y="3"/>
                </a:cubicBezTo>
                <a:cubicBezTo>
                  <a:pt x="13" y="39"/>
                  <a:pt x="13" y="39"/>
                  <a:pt x="13" y="39"/>
                </a:cubicBezTo>
                <a:cubicBezTo>
                  <a:pt x="6" y="33"/>
                  <a:pt x="6" y="33"/>
                  <a:pt x="6" y="33"/>
                </a:cubicBezTo>
                <a:cubicBezTo>
                  <a:pt x="5" y="32"/>
                  <a:pt x="2" y="32"/>
                  <a:pt x="1" y="33"/>
                </a:cubicBezTo>
                <a:cubicBezTo>
                  <a:pt x="0" y="34"/>
                  <a:pt x="0" y="37"/>
                  <a:pt x="1" y="38"/>
                </a:cubicBezTo>
                <a:cubicBezTo>
                  <a:pt x="14" y="51"/>
                  <a:pt x="14" y="51"/>
                  <a:pt x="14" y="51"/>
                </a:cubicBezTo>
                <a:cubicBezTo>
                  <a:pt x="15" y="52"/>
                  <a:pt x="15" y="52"/>
                  <a:pt x="16" y="52"/>
                </a:cubicBezTo>
                <a:cubicBezTo>
                  <a:pt x="17" y="52"/>
                  <a:pt x="18" y="52"/>
                  <a:pt x="19" y="51"/>
                </a:cubicBezTo>
                <a:cubicBezTo>
                  <a:pt x="32" y="38"/>
                  <a:pt x="32" y="38"/>
                  <a:pt x="32" y="38"/>
                </a:cubicBezTo>
                <a:cubicBezTo>
                  <a:pt x="33" y="37"/>
                  <a:pt x="33" y="34"/>
                  <a:pt x="32" y="33"/>
                </a:cubicBezTo>
                <a:cubicBezTo>
                  <a:pt x="30" y="32"/>
                  <a:pt x="28" y="32"/>
                  <a:pt x="27" y="33"/>
                </a:cubicBezTo>
                <a:close/>
              </a:path>
            </a:pathLst>
          </a:custGeom>
          <a:solidFill>
            <a:schemeClr val="bg1"/>
          </a:solidFill>
          <a:ln>
            <a:noFill/>
          </a:ln>
        </p:spPr>
        <p:txBody>
          <a:bodyPr>
            <a:normAutofit fontScale="40000" lnSpcReduction="20000"/>
          </a:bodyPr>
          <a:lstStyle/>
          <a:p>
            <a:pPr fontAlgn="auto"/>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
        <p:nvSpPr>
          <p:cNvPr id="14" name="Freeform 31"/>
          <p:cNvSpPr/>
          <p:nvPr>
            <p:custDataLst>
              <p:tags r:id="rId34"/>
            </p:custDataLst>
          </p:nvPr>
        </p:nvSpPr>
        <p:spPr bwMode="auto">
          <a:xfrm>
            <a:off x="7557737" y="3756389"/>
            <a:ext cx="356947" cy="259598"/>
          </a:xfrm>
          <a:custGeom>
            <a:avLst/>
            <a:gdLst>
              <a:gd name="T0" fmla="*/ 466 w 87"/>
              <a:gd name="T1" fmla="*/ 160 h 63"/>
              <a:gd name="T2" fmla="*/ 437 w 87"/>
              <a:gd name="T3" fmla="*/ 168 h 63"/>
              <a:gd name="T4" fmla="*/ 437 w 87"/>
              <a:gd name="T5" fmla="*/ 152 h 63"/>
              <a:gd name="T6" fmla="*/ 284 w 87"/>
              <a:gd name="T7" fmla="*/ 0 h 63"/>
              <a:gd name="T8" fmla="*/ 139 w 87"/>
              <a:gd name="T9" fmla="*/ 124 h 63"/>
              <a:gd name="T10" fmla="*/ 99 w 87"/>
              <a:gd name="T11" fmla="*/ 131 h 63"/>
              <a:gd name="T12" fmla="*/ 99 w 87"/>
              <a:gd name="T13" fmla="*/ 131 h 63"/>
              <a:gd name="T14" fmla="*/ 36 w 87"/>
              <a:gd name="T15" fmla="*/ 221 h 63"/>
              <a:gd name="T16" fmla="*/ 40 w 87"/>
              <a:gd name="T17" fmla="*/ 261 h 63"/>
              <a:gd name="T18" fmla="*/ 0 w 87"/>
              <a:gd name="T19" fmla="*/ 345 h 63"/>
              <a:gd name="T20" fmla="*/ 99 w 87"/>
              <a:gd name="T21" fmla="*/ 436 h 63"/>
              <a:gd name="T22" fmla="*/ 193 w 87"/>
              <a:gd name="T23" fmla="*/ 436 h 63"/>
              <a:gd name="T24" fmla="*/ 221 w 87"/>
              <a:gd name="T25" fmla="*/ 413 h 63"/>
              <a:gd name="T26" fmla="*/ 193 w 87"/>
              <a:gd name="T27" fmla="*/ 389 h 63"/>
              <a:gd name="T28" fmla="*/ 99 w 87"/>
              <a:gd name="T29" fmla="*/ 389 h 63"/>
              <a:gd name="T30" fmla="*/ 55 w 87"/>
              <a:gd name="T31" fmla="*/ 345 h 63"/>
              <a:gd name="T32" fmla="*/ 92 w 87"/>
              <a:gd name="T33" fmla="*/ 297 h 63"/>
              <a:gd name="T34" fmla="*/ 113 w 87"/>
              <a:gd name="T35" fmla="*/ 284 h 63"/>
              <a:gd name="T36" fmla="*/ 105 w 87"/>
              <a:gd name="T37" fmla="*/ 253 h 63"/>
              <a:gd name="T38" fmla="*/ 92 w 87"/>
              <a:gd name="T39" fmla="*/ 221 h 63"/>
              <a:gd name="T40" fmla="*/ 116 w 87"/>
              <a:gd name="T41" fmla="*/ 181 h 63"/>
              <a:gd name="T42" fmla="*/ 116 w 87"/>
              <a:gd name="T43" fmla="*/ 181 h 63"/>
              <a:gd name="T44" fmla="*/ 153 w 87"/>
              <a:gd name="T45" fmla="*/ 185 h 63"/>
              <a:gd name="T46" fmla="*/ 181 w 87"/>
              <a:gd name="T47" fmla="*/ 181 h 63"/>
              <a:gd name="T48" fmla="*/ 193 w 87"/>
              <a:gd name="T49" fmla="*/ 160 h 63"/>
              <a:gd name="T50" fmla="*/ 189 w 87"/>
              <a:gd name="T51" fmla="*/ 152 h 63"/>
              <a:gd name="T52" fmla="*/ 189 w 87"/>
              <a:gd name="T53" fmla="*/ 152 h 63"/>
              <a:gd name="T54" fmla="*/ 284 w 87"/>
              <a:gd name="T55" fmla="*/ 55 h 63"/>
              <a:gd name="T56" fmla="*/ 382 w 87"/>
              <a:gd name="T57" fmla="*/ 152 h 63"/>
              <a:gd name="T58" fmla="*/ 368 w 87"/>
              <a:gd name="T59" fmla="*/ 200 h 63"/>
              <a:gd name="T60" fmla="*/ 376 w 87"/>
              <a:gd name="T61" fmla="*/ 236 h 63"/>
              <a:gd name="T62" fmla="*/ 412 w 87"/>
              <a:gd name="T63" fmla="*/ 236 h 63"/>
              <a:gd name="T64" fmla="*/ 466 w 87"/>
              <a:gd name="T65" fmla="*/ 213 h 63"/>
              <a:gd name="T66" fmla="*/ 550 w 87"/>
              <a:gd name="T67" fmla="*/ 297 h 63"/>
              <a:gd name="T68" fmla="*/ 466 w 87"/>
              <a:gd name="T69" fmla="*/ 389 h 63"/>
              <a:gd name="T70" fmla="*/ 412 w 87"/>
              <a:gd name="T71" fmla="*/ 389 h 63"/>
              <a:gd name="T72" fmla="*/ 382 w 87"/>
              <a:gd name="T73" fmla="*/ 413 h 63"/>
              <a:gd name="T74" fmla="*/ 412 w 87"/>
              <a:gd name="T75" fmla="*/ 436 h 63"/>
              <a:gd name="T76" fmla="*/ 466 w 87"/>
              <a:gd name="T77" fmla="*/ 436 h 63"/>
              <a:gd name="T78" fmla="*/ 605 w 87"/>
              <a:gd name="T79" fmla="*/ 297 h 63"/>
              <a:gd name="T80" fmla="*/ 466 w 87"/>
              <a:gd name="T81" fmla="*/ 160 h 6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87" h="63">
                <a:moveTo>
                  <a:pt x="67" y="23"/>
                </a:moveTo>
                <a:cubicBezTo>
                  <a:pt x="65" y="23"/>
                  <a:pt x="64" y="24"/>
                  <a:pt x="63" y="24"/>
                </a:cubicBezTo>
                <a:cubicBezTo>
                  <a:pt x="63" y="23"/>
                  <a:pt x="63" y="23"/>
                  <a:pt x="63" y="22"/>
                </a:cubicBezTo>
                <a:cubicBezTo>
                  <a:pt x="63" y="10"/>
                  <a:pt x="53" y="0"/>
                  <a:pt x="41" y="0"/>
                </a:cubicBezTo>
                <a:cubicBezTo>
                  <a:pt x="31" y="0"/>
                  <a:pt x="22" y="8"/>
                  <a:pt x="20" y="18"/>
                </a:cubicBezTo>
                <a:cubicBezTo>
                  <a:pt x="18" y="18"/>
                  <a:pt x="16" y="18"/>
                  <a:pt x="14" y="19"/>
                </a:cubicBezTo>
                <a:cubicBezTo>
                  <a:pt x="14" y="19"/>
                  <a:pt x="14" y="19"/>
                  <a:pt x="14" y="19"/>
                </a:cubicBezTo>
                <a:cubicBezTo>
                  <a:pt x="9" y="21"/>
                  <a:pt x="5" y="26"/>
                  <a:pt x="5" y="32"/>
                </a:cubicBezTo>
                <a:cubicBezTo>
                  <a:pt x="5" y="34"/>
                  <a:pt x="6" y="36"/>
                  <a:pt x="6" y="38"/>
                </a:cubicBezTo>
                <a:cubicBezTo>
                  <a:pt x="3" y="41"/>
                  <a:pt x="0" y="45"/>
                  <a:pt x="0" y="50"/>
                </a:cubicBezTo>
                <a:cubicBezTo>
                  <a:pt x="0" y="57"/>
                  <a:pt x="6" y="63"/>
                  <a:pt x="14" y="63"/>
                </a:cubicBezTo>
                <a:cubicBezTo>
                  <a:pt x="28" y="63"/>
                  <a:pt x="28" y="63"/>
                  <a:pt x="28" y="63"/>
                </a:cubicBezTo>
                <a:cubicBezTo>
                  <a:pt x="30" y="63"/>
                  <a:pt x="32" y="62"/>
                  <a:pt x="32" y="60"/>
                </a:cubicBezTo>
                <a:cubicBezTo>
                  <a:pt x="32" y="58"/>
                  <a:pt x="30" y="56"/>
                  <a:pt x="28" y="56"/>
                </a:cubicBezTo>
                <a:cubicBezTo>
                  <a:pt x="14" y="56"/>
                  <a:pt x="14" y="56"/>
                  <a:pt x="14" y="56"/>
                </a:cubicBezTo>
                <a:cubicBezTo>
                  <a:pt x="10" y="56"/>
                  <a:pt x="8" y="53"/>
                  <a:pt x="8" y="50"/>
                </a:cubicBezTo>
                <a:cubicBezTo>
                  <a:pt x="8" y="47"/>
                  <a:pt x="10" y="44"/>
                  <a:pt x="13" y="43"/>
                </a:cubicBezTo>
                <a:cubicBezTo>
                  <a:pt x="15" y="43"/>
                  <a:pt x="16" y="42"/>
                  <a:pt x="16" y="41"/>
                </a:cubicBezTo>
                <a:cubicBezTo>
                  <a:pt x="17" y="39"/>
                  <a:pt x="16" y="38"/>
                  <a:pt x="15" y="37"/>
                </a:cubicBezTo>
                <a:cubicBezTo>
                  <a:pt x="13" y="36"/>
                  <a:pt x="13" y="34"/>
                  <a:pt x="13" y="32"/>
                </a:cubicBezTo>
                <a:cubicBezTo>
                  <a:pt x="13" y="29"/>
                  <a:pt x="14" y="27"/>
                  <a:pt x="17" y="26"/>
                </a:cubicBezTo>
                <a:cubicBezTo>
                  <a:pt x="17" y="26"/>
                  <a:pt x="17" y="26"/>
                  <a:pt x="17" y="26"/>
                </a:cubicBezTo>
                <a:cubicBezTo>
                  <a:pt x="18" y="25"/>
                  <a:pt x="20" y="26"/>
                  <a:pt x="22" y="27"/>
                </a:cubicBezTo>
                <a:cubicBezTo>
                  <a:pt x="23" y="27"/>
                  <a:pt x="25" y="27"/>
                  <a:pt x="26" y="26"/>
                </a:cubicBezTo>
                <a:cubicBezTo>
                  <a:pt x="27" y="26"/>
                  <a:pt x="28" y="24"/>
                  <a:pt x="28" y="23"/>
                </a:cubicBezTo>
                <a:cubicBezTo>
                  <a:pt x="27" y="23"/>
                  <a:pt x="27" y="22"/>
                  <a:pt x="27" y="22"/>
                </a:cubicBezTo>
                <a:cubicBezTo>
                  <a:pt x="27" y="22"/>
                  <a:pt x="27" y="22"/>
                  <a:pt x="27" y="22"/>
                </a:cubicBezTo>
                <a:cubicBezTo>
                  <a:pt x="27" y="14"/>
                  <a:pt x="34" y="8"/>
                  <a:pt x="41" y="8"/>
                </a:cubicBezTo>
                <a:cubicBezTo>
                  <a:pt x="49" y="8"/>
                  <a:pt x="55" y="14"/>
                  <a:pt x="55" y="22"/>
                </a:cubicBezTo>
                <a:cubicBezTo>
                  <a:pt x="55" y="24"/>
                  <a:pt x="55" y="27"/>
                  <a:pt x="53" y="29"/>
                </a:cubicBezTo>
                <a:cubicBezTo>
                  <a:pt x="52" y="31"/>
                  <a:pt x="53" y="33"/>
                  <a:pt x="54" y="34"/>
                </a:cubicBezTo>
                <a:cubicBezTo>
                  <a:pt x="55" y="35"/>
                  <a:pt x="57" y="35"/>
                  <a:pt x="59" y="34"/>
                </a:cubicBezTo>
                <a:cubicBezTo>
                  <a:pt x="60" y="33"/>
                  <a:pt x="63" y="31"/>
                  <a:pt x="67" y="31"/>
                </a:cubicBezTo>
                <a:cubicBezTo>
                  <a:pt x="74" y="31"/>
                  <a:pt x="79" y="37"/>
                  <a:pt x="79" y="43"/>
                </a:cubicBezTo>
                <a:cubicBezTo>
                  <a:pt x="79" y="50"/>
                  <a:pt x="74" y="56"/>
                  <a:pt x="67" y="56"/>
                </a:cubicBezTo>
                <a:cubicBezTo>
                  <a:pt x="59" y="56"/>
                  <a:pt x="59" y="56"/>
                  <a:pt x="59" y="56"/>
                </a:cubicBezTo>
                <a:cubicBezTo>
                  <a:pt x="56" y="56"/>
                  <a:pt x="55" y="58"/>
                  <a:pt x="55" y="60"/>
                </a:cubicBezTo>
                <a:cubicBezTo>
                  <a:pt x="55" y="62"/>
                  <a:pt x="56" y="63"/>
                  <a:pt x="59" y="63"/>
                </a:cubicBezTo>
                <a:cubicBezTo>
                  <a:pt x="67" y="63"/>
                  <a:pt x="67" y="63"/>
                  <a:pt x="67" y="63"/>
                </a:cubicBezTo>
                <a:cubicBezTo>
                  <a:pt x="78" y="63"/>
                  <a:pt x="87" y="54"/>
                  <a:pt x="87" y="43"/>
                </a:cubicBezTo>
                <a:cubicBezTo>
                  <a:pt x="87" y="32"/>
                  <a:pt x="78" y="23"/>
                  <a:pt x="67" y="23"/>
                </a:cubicBezTo>
                <a:close/>
              </a:path>
            </a:pathLst>
          </a:custGeom>
          <a:solidFill>
            <a:schemeClr val="bg1"/>
          </a:solidFill>
          <a:ln>
            <a:noFill/>
          </a:ln>
        </p:spPr>
        <p:txBody>
          <a:bodyPr>
            <a:normAutofit fontScale="77500" lnSpcReduction="20000"/>
          </a:bodyPr>
          <a:lstStyle/>
          <a:p>
            <a:pPr fontAlgn="auto"/>
            <a:endParaRPr lang="zh-CN" altLang="en-US" sz="1560" strike="noStrike" noProof="1">
              <a:latin typeface="仿宋" panose="02010609060101010101" charset="-122"/>
              <a:ea typeface="仿宋" panose="02010609060101010101" charset="-122"/>
              <a:cs typeface="微软雅黑" panose="020B0503020204020204" pitchFamily="34" charset="-122"/>
            </a:endParaRPr>
          </a:p>
        </p:txBody>
      </p:sp>
    </p:spTree>
    <p:custDataLst>
      <p:tags r:id="rId35"/>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p:cNvSpPr txBox="1"/>
          <p:nvPr>
            <p:custDataLst>
              <p:tags r:id="rId1"/>
            </p:custDataLst>
          </p:nvPr>
        </p:nvSpPr>
        <p:spPr>
          <a:xfrm>
            <a:off x="5553710" y="1008380"/>
            <a:ext cx="2255520" cy="1066165"/>
          </a:xfrm>
          <a:prstGeom prst="rect">
            <a:avLst/>
          </a:prstGeom>
          <a:noFill/>
        </p:spPr>
        <p:txBody>
          <a:bodyPr wrap="square" lIns="70593" tIns="35297" rIns="70593" bIns="35297" rtlCol="0">
            <a:spAutoFit/>
          </a:bodyPr>
          <a:lstStyle/>
          <a:p>
            <a:pPr algn="ctr"/>
            <a:r>
              <a:rPr lang="zh-CN" altLang="en-US" sz="3600" b="1" dirty="0">
                <a:solidFill>
                  <a:schemeClr val="tx1"/>
                </a:solidFill>
                <a:latin typeface="黑体" panose="02010600030101010101" charset="-122"/>
                <a:ea typeface="黑体" panose="02010600030101010101" charset="-122"/>
                <a:cs typeface="黑体" panose="02010600030101010101" charset="-122"/>
              </a:rPr>
              <a:t>前</a:t>
            </a:r>
            <a:r>
              <a:rPr lang="en-US" altLang="zh-CN" sz="3600" b="1" dirty="0">
                <a:solidFill>
                  <a:schemeClr val="tx1"/>
                </a:solidFill>
                <a:latin typeface="黑体" panose="02010600030101010101" charset="-122"/>
                <a:ea typeface="黑体" panose="02010600030101010101" charset="-122"/>
                <a:cs typeface="黑体" panose="02010600030101010101" charset="-122"/>
              </a:rPr>
              <a:t>   </a:t>
            </a:r>
            <a:r>
              <a:rPr lang="zh-CN" altLang="en-US" sz="3600" b="1" dirty="0">
                <a:solidFill>
                  <a:schemeClr val="tx1"/>
                </a:solidFill>
                <a:latin typeface="黑体" panose="02010600030101010101" charset="-122"/>
                <a:ea typeface="黑体" panose="02010600030101010101" charset="-122"/>
                <a:cs typeface="黑体" panose="02010600030101010101" charset="-122"/>
              </a:rPr>
              <a:t>言</a:t>
            </a:r>
            <a:endParaRPr lang="en-US" altLang="zh-CN" sz="3705" dirty="0">
              <a:solidFill>
                <a:schemeClr val="tx1"/>
              </a:solidFill>
              <a:latin typeface="仿宋" panose="02010609060101010101" charset="-122"/>
              <a:ea typeface="仿宋" panose="02010609060101010101" charset="-122"/>
              <a:cs typeface="仿宋" panose="02010609060101010101" charset="-122"/>
            </a:endParaRPr>
          </a:p>
          <a:p>
            <a:pPr algn="ctr"/>
            <a:endParaRPr lang="zh-CN" altLang="en-US" sz="1440" dirty="0">
              <a:solidFill>
                <a:schemeClr val="tx1"/>
              </a:solidFill>
              <a:latin typeface="仿宋" panose="02010609060101010101" charset="-122"/>
              <a:ea typeface="仿宋" panose="02010609060101010101" charset="-122"/>
              <a:cs typeface="仿宋" panose="02010609060101010101" charset="-122"/>
            </a:endParaRPr>
          </a:p>
          <a:p>
            <a:pPr algn="ctr"/>
            <a:endParaRPr lang="zh-CN" altLang="en-US" sz="1440" dirty="0">
              <a:solidFill>
                <a:schemeClr val="tx1"/>
              </a:solidFill>
              <a:latin typeface="仿宋" panose="02010609060101010101" charset="-122"/>
              <a:ea typeface="仿宋" panose="02010609060101010101" charset="-122"/>
              <a:cs typeface="仿宋" panose="02010609060101010101" charset="-122"/>
            </a:endParaRPr>
          </a:p>
        </p:txBody>
      </p:sp>
      <p:sp>
        <p:nvSpPr>
          <p:cNvPr id="44" name="Right Triangle 4"/>
          <p:cNvSpPr/>
          <p:nvPr>
            <p:custDataLst>
              <p:tags r:id="rId2"/>
            </p:custDataLst>
          </p:nvPr>
        </p:nvSpPr>
        <p:spPr>
          <a:xfrm rot="16200000">
            <a:off x="12822663" y="6605907"/>
            <a:ext cx="1055011" cy="1054980"/>
          </a:xfrm>
          <a:prstGeom prst="rtTriangle">
            <a:avLst/>
          </a:prstGeom>
          <a:solidFill>
            <a:schemeClr val="accent1"/>
          </a:solidFill>
          <a:ln w="12700">
            <a:no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70">
              <a:latin typeface="仿宋" panose="02010609060101010101" charset="-122"/>
              <a:ea typeface="仿宋" panose="02010609060101010101" charset="-122"/>
            </a:endParaRPr>
          </a:p>
        </p:txBody>
      </p:sp>
      <p:sp>
        <p:nvSpPr>
          <p:cNvPr id="45" name="Right Triangle 5"/>
          <p:cNvSpPr/>
          <p:nvPr>
            <p:custDataLst>
              <p:tags r:id="rId3"/>
            </p:custDataLst>
          </p:nvPr>
        </p:nvSpPr>
        <p:spPr>
          <a:xfrm rot="5400000">
            <a:off x="13427821" y="6195604"/>
            <a:ext cx="670328" cy="670309"/>
          </a:xfrm>
          <a:prstGeom prst="rtTriangle">
            <a:avLst/>
          </a:prstGeom>
          <a:solidFill>
            <a:schemeClr val="accent3"/>
          </a:solidFill>
          <a:ln w="12700">
            <a:no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70">
              <a:latin typeface="仿宋" panose="02010609060101010101" charset="-122"/>
              <a:ea typeface="仿宋" panose="02010609060101010101" charset="-122"/>
            </a:endParaRPr>
          </a:p>
        </p:txBody>
      </p:sp>
      <p:sp>
        <p:nvSpPr>
          <p:cNvPr id="46" name="Right Triangle 3"/>
          <p:cNvSpPr/>
          <p:nvPr>
            <p:custDataLst>
              <p:tags r:id="rId4"/>
            </p:custDataLst>
          </p:nvPr>
        </p:nvSpPr>
        <p:spPr>
          <a:xfrm rot="16200000">
            <a:off x="12187784" y="7454491"/>
            <a:ext cx="412831" cy="412820"/>
          </a:xfrm>
          <a:prstGeom prst="rtTriangle">
            <a:avLst/>
          </a:prstGeom>
          <a:solidFill>
            <a:schemeClr val="accent2"/>
          </a:solidFill>
          <a:ln w="12700">
            <a:no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70">
              <a:latin typeface="仿宋" panose="02010609060101010101" charset="-122"/>
              <a:ea typeface="仿宋" panose="02010609060101010101" charset="-122"/>
            </a:endParaRPr>
          </a:p>
        </p:txBody>
      </p:sp>
      <p:sp>
        <p:nvSpPr>
          <p:cNvPr id="2" name="矩形 1"/>
          <p:cNvSpPr/>
          <p:nvPr>
            <p:custDataLst>
              <p:tags r:id="rId5"/>
            </p:custDataLst>
          </p:nvPr>
        </p:nvSpPr>
        <p:spPr>
          <a:xfrm>
            <a:off x="827405" y="1970405"/>
            <a:ext cx="12600305" cy="5262245"/>
          </a:xfrm>
          <a:prstGeom prst="rect">
            <a:avLst/>
          </a:prstGeom>
        </p:spPr>
        <p:txBody>
          <a:bodyPr wrap="square">
            <a:spAutoFit/>
          </a:bodyPr>
          <a:lstStyle/>
          <a:p>
            <a:pPr algn="just">
              <a:lnSpc>
                <a:spcPct val="150000"/>
              </a:lnSpc>
              <a:spcAft>
                <a:spcPts val="600"/>
              </a:spcAft>
            </a:pPr>
            <a:r>
              <a:rPr lang="zh-CN" altLang="en-US" spc="500" dirty="0" smtClean="0">
                <a:latin typeface="仿宋" panose="02010609060101010101" charset="-122"/>
                <a:ea typeface="仿宋" panose="02010609060101010101" charset="-122"/>
              </a:rPr>
              <a:t>　　</a:t>
            </a:r>
            <a:r>
              <a:rPr lang="zh-CN" altLang="en-US" sz="3200" dirty="0" smtClean="0">
                <a:solidFill>
                  <a:schemeClr val="tx1"/>
                </a:solidFill>
                <a:uFillTx/>
                <a:latin typeface="Times New Roman" panose="02020603050405020304" charset="0"/>
                <a:ea typeface="楷体" panose="02010609060101010101" charset="-122"/>
                <a:cs typeface="仿宋_GB2312" panose="02010609030101010101" charset="-122"/>
                <a:sym typeface="+mn-ea"/>
              </a:rPr>
              <a:t>安全生产法作为我国安全生产领域的基础性、综合性法律，对依法加强安全生产工作，预防和减少生产安全事故，保障人民群众生命财产安全，发挥了重要法治保障作用。我国生产安全事故死亡人数从历史最高峰2002年的约14万人，降至2020年的2.71万人，下降80.6%；每年重特大事故起数从最多时2001年的140起，下降到2020年的16起，下降88.6%。以上数据，充分彰显了依法加强安全生产工作的重要性本次安全生产法共计修改42条，大约占原来条款的1/3。</a:t>
            </a:r>
            <a:endParaRPr lang="zh-CN" altLang="en-US" sz="3200" b="1" dirty="0" smtClean="0">
              <a:solidFill>
                <a:schemeClr val="tx1"/>
              </a:solidFill>
              <a:uFillTx/>
              <a:latin typeface="Times New Roman" panose="02020603050405020304" charset="0"/>
              <a:ea typeface="楷体" panose="02010609060101010101" charset="-122"/>
              <a:cs typeface="Times New Roman" panose="02020603050405020304" charset="0"/>
            </a:endParaRPr>
          </a:p>
        </p:txBody>
      </p:sp>
    </p:spTree>
    <p:custDataLst>
      <p:tags r:id="rId6"/>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883920" y="434975"/>
            <a:ext cx="10840720" cy="968375"/>
          </a:xfrm>
        </p:spPr>
        <p:txBody>
          <a:bodyPr/>
          <a:lstStyle/>
          <a:p>
            <a:pPr algn="l"/>
            <a:r>
              <a:rPr b="1" dirty="0">
                <a:solidFill>
                  <a:schemeClr val="tx1"/>
                </a:solidFill>
                <a:latin typeface="黑体" panose="02010600030101010101" charset="-122"/>
                <a:ea typeface="黑体" panose="02010600030101010101" charset="-122"/>
                <a:cs typeface="黑体" panose="02010600030101010101" charset="-122"/>
              </a:rPr>
              <a:t>（三）进一步明确地方政府和有关部门的安全生产</a:t>
            </a:r>
            <a:br>
              <a:rPr b="1" dirty="0">
                <a:solidFill>
                  <a:schemeClr val="tx1"/>
                </a:solidFill>
                <a:latin typeface="黑体" panose="02010600030101010101" charset="-122"/>
                <a:ea typeface="黑体" panose="02010600030101010101" charset="-122"/>
                <a:cs typeface="黑体" panose="02010600030101010101" charset="-122"/>
              </a:rPr>
            </a:br>
            <a:r>
              <a:rPr b="1" dirty="0">
                <a:solidFill>
                  <a:schemeClr val="tx1"/>
                </a:solidFill>
                <a:latin typeface="黑体" panose="02010600030101010101" charset="-122"/>
                <a:ea typeface="黑体" panose="02010600030101010101" charset="-122"/>
                <a:cs typeface="黑体" panose="02010600030101010101" charset="-122"/>
              </a:rPr>
              <a:t>监督管理职责</a:t>
            </a:r>
            <a:endParaRPr b="1" dirty="0">
              <a:solidFill>
                <a:schemeClr val="tx1"/>
              </a:solidFill>
              <a:latin typeface="黑体" panose="02010600030101010101" charset="-122"/>
              <a:ea typeface="黑体" panose="02010600030101010101" charset="-122"/>
              <a:cs typeface="黑体" panose="02010600030101010101" charset="-122"/>
            </a:endParaRPr>
          </a:p>
        </p:txBody>
      </p:sp>
      <p:sp>
        <p:nvSpPr>
          <p:cNvPr id="3" name="矩形 2"/>
          <p:cNvSpPr/>
          <p:nvPr>
            <p:custDataLst>
              <p:tags r:id="rId2"/>
            </p:custDataLst>
          </p:nvPr>
        </p:nvSpPr>
        <p:spPr>
          <a:xfrm>
            <a:off x="4019550" y="4164965"/>
            <a:ext cx="12753340" cy="645160"/>
          </a:xfrm>
          <a:prstGeom prst="rect">
            <a:avLst/>
          </a:prstGeom>
        </p:spPr>
        <p:txBody>
          <a:bodyPr wrap="square">
            <a:spAutoFit/>
          </a:bodyPr>
          <a:lstStyle/>
          <a:p>
            <a:pPr>
              <a:lnSpc>
                <a:spcPct val="150000"/>
              </a:lnSpc>
              <a:spcAft>
                <a:spcPts val="600"/>
              </a:spcAft>
            </a:pPr>
            <a:r>
              <a:rPr lang="en-US" altLang="zh-CN" spc="400" dirty="0">
                <a:latin typeface="仿宋" panose="02010609060101010101" charset="-122"/>
                <a:ea typeface="仿宋" panose="02010609060101010101" charset="-122"/>
                <a:sym typeface="+mn-ea"/>
              </a:rPr>
              <a:t>    </a:t>
            </a:r>
            <a:endParaRPr lang="en-US" altLang="zh-CN" spc="400" dirty="0">
              <a:latin typeface="仿宋" panose="02010609060101010101" charset="-122"/>
              <a:ea typeface="仿宋" panose="02010609060101010101" charset="-122"/>
              <a:sym typeface="+mn-ea"/>
            </a:endParaRPr>
          </a:p>
        </p:txBody>
      </p:sp>
      <p:sp>
        <p:nvSpPr>
          <p:cNvPr id="2" name="文本框 1"/>
          <p:cNvSpPr txBox="1"/>
          <p:nvPr/>
        </p:nvSpPr>
        <p:spPr>
          <a:xfrm>
            <a:off x="803910" y="5474970"/>
            <a:ext cx="12446635" cy="460375"/>
          </a:xfrm>
          <a:prstGeom prst="rect">
            <a:avLst/>
          </a:prstGeom>
          <a:noFill/>
        </p:spPr>
        <p:txBody>
          <a:bodyPr wrap="square" rtlCol="0">
            <a:spAutoFit/>
          </a:bodyPr>
          <a:p>
            <a:pPr algn="just"/>
            <a:r>
              <a:rPr lang="en-US" altLang="zh-CN"/>
              <a:t>        </a:t>
            </a:r>
            <a:endParaRPr lang="zh-CN" altLang="en-US">
              <a:latin typeface="楷体" panose="02010609060101010101" charset="-122"/>
              <a:ea typeface="楷体" panose="02010609060101010101" charset="-122"/>
            </a:endParaRPr>
          </a:p>
        </p:txBody>
      </p:sp>
      <p:graphicFrame>
        <p:nvGraphicFramePr>
          <p:cNvPr id="6" name="图示 5"/>
          <p:cNvGraphicFramePr/>
          <p:nvPr/>
        </p:nvGraphicFramePr>
        <p:xfrm>
          <a:off x="742950" y="1620520"/>
          <a:ext cx="10981690" cy="55606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8"/>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883920" y="434975"/>
            <a:ext cx="10840720" cy="968375"/>
          </a:xfrm>
        </p:spPr>
        <p:txBody>
          <a:bodyPr/>
          <a:lstStyle/>
          <a:p>
            <a:pPr algn="l"/>
            <a:r>
              <a:rPr b="1" dirty="0">
                <a:solidFill>
                  <a:schemeClr val="tx1"/>
                </a:solidFill>
                <a:latin typeface="黑体" panose="02010600030101010101" charset="-122"/>
                <a:ea typeface="黑体" panose="02010600030101010101" charset="-122"/>
                <a:cs typeface="黑体" panose="02010600030101010101" charset="-122"/>
              </a:rPr>
              <a:t>（三）进一步明确地方政府和有关部门的安全生产</a:t>
            </a:r>
            <a:br>
              <a:rPr b="1" dirty="0">
                <a:solidFill>
                  <a:schemeClr val="tx1"/>
                </a:solidFill>
                <a:latin typeface="黑体" panose="02010600030101010101" charset="-122"/>
                <a:ea typeface="黑体" panose="02010600030101010101" charset="-122"/>
                <a:cs typeface="黑体" panose="02010600030101010101" charset="-122"/>
              </a:rPr>
            </a:br>
            <a:r>
              <a:rPr b="1" dirty="0">
                <a:solidFill>
                  <a:schemeClr val="tx1"/>
                </a:solidFill>
                <a:latin typeface="黑体" panose="02010600030101010101" charset="-122"/>
                <a:ea typeface="黑体" panose="02010600030101010101" charset="-122"/>
                <a:cs typeface="黑体" panose="02010600030101010101" charset="-122"/>
              </a:rPr>
              <a:t>监督管理职责</a:t>
            </a:r>
            <a:endParaRPr b="1" dirty="0">
              <a:solidFill>
                <a:schemeClr val="tx1"/>
              </a:solidFill>
              <a:latin typeface="黑体" panose="02010600030101010101" charset="-122"/>
              <a:ea typeface="黑体" panose="02010600030101010101" charset="-122"/>
              <a:cs typeface="黑体" panose="02010600030101010101" charset="-122"/>
            </a:endParaRPr>
          </a:p>
        </p:txBody>
      </p:sp>
      <p:sp>
        <p:nvSpPr>
          <p:cNvPr id="4" name="文本框 3"/>
          <p:cNvSpPr txBox="1"/>
          <p:nvPr/>
        </p:nvSpPr>
        <p:spPr>
          <a:xfrm>
            <a:off x="883920" y="2190115"/>
            <a:ext cx="12541885" cy="1014730"/>
          </a:xfrm>
          <a:prstGeom prst="rect">
            <a:avLst/>
          </a:prstGeom>
          <a:noFill/>
        </p:spPr>
        <p:txBody>
          <a:bodyPr wrap="square" rtlCol="0">
            <a:spAutoFit/>
          </a:bodyPr>
          <a:p>
            <a:pPr algn="just" fontAlgn="auto">
              <a:lnSpc>
                <a:spcPts val="3600"/>
              </a:lnSpc>
            </a:pPr>
            <a:r>
              <a:rPr lang="en-US" altLang="zh-CN"/>
              <a:t>         </a:t>
            </a:r>
            <a:r>
              <a:rPr lang="zh-CN" altLang="en-US" dirty="0">
                <a:uFillTx/>
                <a:latin typeface="仿宋" panose="02010609060101010101" charset="-122"/>
                <a:ea typeface="仿宋" panose="02010609060101010101" charset="-122"/>
                <a:cs typeface="宋体" panose="02010600030101010101" pitchFamily="2" charset="-122"/>
              </a:rPr>
              <a:t> </a:t>
            </a:r>
            <a:endParaRPr lang="zh-CN" altLang="en-US" sz="2800" dirty="0">
              <a:uFillTx/>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r>
              <a:rPr lang="zh-CN" altLang="en-US" sz="2800" dirty="0">
                <a:uFillTx/>
                <a:latin typeface="仿宋" panose="02010609060101010101" charset="-122"/>
                <a:ea typeface="仿宋" panose="02010609060101010101" charset="-122"/>
                <a:cs typeface="宋体" panose="02010600030101010101" pitchFamily="2" charset="-122"/>
                <a:sym typeface="+mn-ea"/>
              </a:rPr>
              <a:t>            </a:t>
            </a:r>
            <a:endParaRPr lang="zh-CN" altLang="en-US" sz="2800" dirty="0">
              <a:uFillTx/>
              <a:latin typeface="仿宋" panose="02010609060101010101" charset="-122"/>
              <a:ea typeface="仿宋" panose="02010609060101010101" charset="-122"/>
              <a:cs typeface="宋体" panose="02010600030101010101" pitchFamily="2" charset="-122"/>
              <a:sym typeface="+mn-ea"/>
            </a:endParaRPr>
          </a:p>
        </p:txBody>
      </p:sp>
      <p:sp>
        <p:nvSpPr>
          <p:cNvPr id="6" name="文本框 5"/>
          <p:cNvSpPr txBox="1"/>
          <p:nvPr/>
        </p:nvSpPr>
        <p:spPr>
          <a:xfrm>
            <a:off x="803910" y="1591945"/>
            <a:ext cx="12289790" cy="1014730"/>
          </a:xfrm>
          <a:prstGeom prst="rect">
            <a:avLst/>
          </a:prstGeom>
          <a:noFill/>
        </p:spPr>
        <p:txBody>
          <a:bodyPr wrap="square" rtlCol="0">
            <a:spAutoFit/>
          </a:bodyPr>
          <a:p>
            <a:pPr algn="just" fontAlgn="auto">
              <a:lnSpc>
                <a:spcPts val="3600"/>
              </a:lnSpc>
            </a:pPr>
            <a:r>
              <a:rPr lang="en-US" altLang="zh-CN"/>
              <a:t>          </a:t>
            </a:r>
            <a:r>
              <a:rPr lang="en-US" altLang="zh-CN" sz="2800" b="1">
                <a:latin typeface="仿宋_GB2312" panose="02010609030101010101" charset="-122"/>
                <a:ea typeface="仿宋_GB2312" panose="02010609030101010101" charset="-122"/>
                <a:cs typeface="仿宋_GB2312" panose="02010609030101010101" charset="-122"/>
              </a:rPr>
              <a:t>1</a:t>
            </a:r>
            <a:r>
              <a:rPr lang="zh-CN" altLang="en-US" sz="2800" b="1">
                <a:latin typeface="仿宋_GB2312" panose="02010609030101010101" charset="-122"/>
                <a:ea typeface="仿宋_GB2312" panose="02010609030101010101" charset="-122"/>
                <a:cs typeface="仿宋_GB2312" panose="02010609030101010101" charset="-122"/>
              </a:rPr>
              <a:t>.强化政府职能作用</a:t>
            </a: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en-US" altLang="zh-CN" sz="2000" b="1" spc="400" dirty="0">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zh-CN" altLang="en-US" dirty="0">
              <a:solidFill>
                <a:schemeClr val="tx1"/>
              </a:solidFill>
              <a:uFillTx/>
              <a:latin typeface="仿宋" panose="02010609060101010101" charset="-122"/>
              <a:ea typeface="仿宋" panose="02010609060101010101" charset="-122"/>
              <a:cs typeface="宋体" panose="02010600030101010101" pitchFamily="2" charset="-122"/>
              <a:sym typeface="+mn-ea"/>
            </a:endParaRPr>
          </a:p>
        </p:txBody>
      </p:sp>
      <p:graphicFrame>
        <p:nvGraphicFramePr>
          <p:cNvPr id="7" name="图示 6"/>
          <p:cNvGraphicFramePr/>
          <p:nvPr/>
        </p:nvGraphicFramePr>
        <p:xfrm>
          <a:off x="1025525" y="2190115"/>
          <a:ext cx="11547475" cy="5260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ustDataLst>
      <p:tags r:id="rId7"/>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883920" y="434975"/>
            <a:ext cx="10840720" cy="968375"/>
          </a:xfrm>
        </p:spPr>
        <p:txBody>
          <a:bodyPr/>
          <a:lstStyle/>
          <a:p>
            <a:pPr algn="l"/>
            <a:r>
              <a:rPr b="1" dirty="0">
                <a:solidFill>
                  <a:schemeClr val="tx1"/>
                </a:solidFill>
                <a:latin typeface="黑体" panose="02010600030101010101" charset="-122"/>
                <a:ea typeface="黑体" panose="02010600030101010101" charset="-122"/>
                <a:cs typeface="黑体" panose="02010600030101010101" charset="-122"/>
              </a:rPr>
              <a:t>（三）进一步明确地方政府和有关部门的安全生产</a:t>
            </a:r>
            <a:br>
              <a:rPr b="1" dirty="0">
                <a:solidFill>
                  <a:schemeClr val="tx1"/>
                </a:solidFill>
                <a:latin typeface="黑体" panose="02010600030101010101" charset="-122"/>
                <a:ea typeface="黑体" panose="02010600030101010101" charset="-122"/>
                <a:cs typeface="黑体" panose="02010600030101010101" charset="-122"/>
              </a:rPr>
            </a:br>
            <a:r>
              <a:rPr b="1" dirty="0">
                <a:solidFill>
                  <a:schemeClr val="tx1"/>
                </a:solidFill>
                <a:latin typeface="黑体" panose="02010600030101010101" charset="-122"/>
                <a:ea typeface="黑体" panose="02010600030101010101" charset="-122"/>
                <a:cs typeface="黑体" panose="02010600030101010101" charset="-122"/>
              </a:rPr>
              <a:t>监督管理职责</a:t>
            </a:r>
            <a:endParaRPr b="1" dirty="0">
              <a:solidFill>
                <a:schemeClr val="tx1"/>
              </a:solidFill>
              <a:latin typeface="黑体" panose="02010600030101010101" charset="-122"/>
              <a:ea typeface="黑体" panose="02010600030101010101" charset="-122"/>
              <a:cs typeface="黑体" panose="02010600030101010101" charset="-122"/>
            </a:endParaRPr>
          </a:p>
        </p:txBody>
      </p:sp>
      <p:sp>
        <p:nvSpPr>
          <p:cNvPr id="3" name="矩形 2"/>
          <p:cNvSpPr/>
          <p:nvPr>
            <p:custDataLst>
              <p:tags r:id="rId2"/>
            </p:custDataLst>
          </p:nvPr>
        </p:nvSpPr>
        <p:spPr>
          <a:xfrm>
            <a:off x="4019550" y="4164965"/>
            <a:ext cx="12753340" cy="645160"/>
          </a:xfrm>
          <a:prstGeom prst="rect">
            <a:avLst/>
          </a:prstGeom>
        </p:spPr>
        <p:txBody>
          <a:bodyPr wrap="square">
            <a:spAutoFit/>
          </a:bodyPr>
          <a:lstStyle/>
          <a:p>
            <a:pPr>
              <a:lnSpc>
                <a:spcPct val="150000"/>
              </a:lnSpc>
              <a:spcAft>
                <a:spcPts val="600"/>
              </a:spcAft>
            </a:pPr>
            <a:r>
              <a:rPr lang="en-US" altLang="zh-CN" spc="400" dirty="0">
                <a:latin typeface="仿宋" panose="02010609060101010101" charset="-122"/>
                <a:ea typeface="仿宋" panose="02010609060101010101" charset="-122"/>
                <a:sym typeface="+mn-ea"/>
              </a:rPr>
              <a:t>    </a:t>
            </a:r>
            <a:endParaRPr lang="en-US" altLang="zh-CN" spc="400" dirty="0">
              <a:latin typeface="仿宋" panose="02010609060101010101" charset="-122"/>
              <a:ea typeface="仿宋" panose="02010609060101010101" charset="-122"/>
              <a:sym typeface="+mn-ea"/>
            </a:endParaRPr>
          </a:p>
        </p:txBody>
      </p:sp>
      <p:sp>
        <p:nvSpPr>
          <p:cNvPr id="4" name="文本框 3"/>
          <p:cNvSpPr txBox="1"/>
          <p:nvPr/>
        </p:nvSpPr>
        <p:spPr>
          <a:xfrm>
            <a:off x="572770" y="2428875"/>
            <a:ext cx="12936855" cy="553085"/>
          </a:xfrm>
          <a:prstGeom prst="rect">
            <a:avLst/>
          </a:prstGeom>
          <a:noFill/>
        </p:spPr>
        <p:txBody>
          <a:bodyPr wrap="square" rtlCol="0">
            <a:spAutoFit/>
          </a:bodyPr>
          <a:p>
            <a:pPr algn="just" fontAlgn="auto">
              <a:lnSpc>
                <a:spcPts val="3600"/>
              </a:lnSpc>
            </a:pPr>
            <a:r>
              <a:rPr lang="zh-CN" altLang="en-US" sz="2800" dirty="0">
                <a:uFillTx/>
                <a:latin typeface="仿宋" panose="02010609060101010101" charset="-122"/>
                <a:ea typeface="仿宋" panose="02010609060101010101" charset="-122"/>
                <a:cs typeface="宋体" panose="02010600030101010101" pitchFamily="2" charset="-122"/>
                <a:sym typeface="+mn-ea"/>
              </a:rPr>
              <a:t>   </a:t>
            </a:r>
            <a:endParaRPr lang="zh-CN" altLang="en-US" sz="2800" dirty="0">
              <a:uFillTx/>
              <a:latin typeface="仿宋" panose="02010609060101010101" charset="-122"/>
              <a:ea typeface="仿宋" panose="02010609060101010101" charset="-122"/>
              <a:cs typeface="宋体" panose="02010600030101010101" pitchFamily="2" charset="-122"/>
              <a:sym typeface="+mn-ea"/>
            </a:endParaRPr>
          </a:p>
        </p:txBody>
      </p:sp>
      <p:sp>
        <p:nvSpPr>
          <p:cNvPr id="6" name="文本框 5"/>
          <p:cNvSpPr txBox="1"/>
          <p:nvPr/>
        </p:nvSpPr>
        <p:spPr>
          <a:xfrm>
            <a:off x="776605" y="1512570"/>
            <a:ext cx="12289790" cy="1168400"/>
          </a:xfrm>
          <a:prstGeom prst="rect">
            <a:avLst/>
          </a:prstGeom>
          <a:noFill/>
        </p:spPr>
        <p:txBody>
          <a:bodyPr wrap="square" rtlCol="0">
            <a:spAutoFit/>
          </a:bodyPr>
          <a:p>
            <a:pPr algn="just" fontAlgn="auto">
              <a:lnSpc>
                <a:spcPts val="3600"/>
              </a:lnSpc>
            </a:pPr>
            <a:r>
              <a:rPr lang="en-US" altLang="zh-CN"/>
              <a:t>          </a:t>
            </a:r>
            <a:r>
              <a:rPr lang="en-US" altLang="zh-CN" sz="2800" b="1">
                <a:latin typeface="仿宋_GB2312" panose="02010609030101010101" charset="-122"/>
                <a:ea typeface="仿宋_GB2312" panose="02010609030101010101" charset="-122"/>
                <a:cs typeface="仿宋_GB2312" panose="02010609030101010101" charset="-122"/>
              </a:rPr>
              <a:t>2</a:t>
            </a:r>
            <a:r>
              <a:rPr lang="zh-CN" altLang="en-US" sz="2800" b="1">
                <a:latin typeface="仿宋_GB2312" panose="02010609030101010101" charset="-122"/>
                <a:ea typeface="仿宋_GB2312" panose="02010609030101010101" charset="-122"/>
                <a:cs typeface="仿宋_GB2312" panose="02010609030101010101" charset="-122"/>
              </a:rPr>
              <a:t>.完善监督管理体制</a:t>
            </a:r>
            <a:endParaRPr lang="zh-CN" altLang="en-US" sz="2800" b="1">
              <a:latin typeface="仿宋_GB2312" panose="02010609030101010101" charset="-122"/>
              <a:ea typeface="仿宋_GB2312" panose="02010609030101010101" charset="-122"/>
              <a:cs typeface="仿宋_GB2312" panose="02010609030101010101" charset="-122"/>
            </a:endParaRPr>
          </a:p>
          <a:p>
            <a:pPr algn="just" fontAlgn="auto">
              <a:lnSpc>
                <a:spcPts val="12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en-US" altLang="zh-CN" sz="2000" b="1" spc="400" dirty="0">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zh-CN" altLang="en-US" dirty="0">
              <a:solidFill>
                <a:schemeClr val="tx1"/>
              </a:solidFill>
              <a:uFillTx/>
              <a:latin typeface="仿宋" panose="02010609060101010101" charset="-122"/>
              <a:ea typeface="仿宋" panose="02010609060101010101" charset="-122"/>
              <a:cs typeface="宋体" panose="02010600030101010101" pitchFamily="2" charset="-122"/>
              <a:sym typeface="+mn-ea"/>
            </a:endParaRPr>
          </a:p>
        </p:txBody>
      </p:sp>
      <p:graphicFrame>
        <p:nvGraphicFramePr>
          <p:cNvPr id="7" name="图示 6"/>
          <p:cNvGraphicFramePr/>
          <p:nvPr/>
        </p:nvGraphicFramePr>
        <p:xfrm>
          <a:off x="906145" y="2374900"/>
          <a:ext cx="12374880" cy="52762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8"/>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883920" y="434975"/>
            <a:ext cx="10840720" cy="968375"/>
          </a:xfrm>
        </p:spPr>
        <p:txBody>
          <a:bodyPr/>
          <a:lstStyle/>
          <a:p>
            <a:pPr algn="l"/>
            <a:r>
              <a:rPr b="1" dirty="0">
                <a:solidFill>
                  <a:schemeClr val="tx1"/>
                </a:solidFill>
                <a:latin typeface="黑体" panose="02010600030101010101" charset="-122"/>
                <a:ea typeface="黑体" panose="02010600030101010101" charset="-122"/>
                <a:cs typeface="黑体" panose="02010600030101010101" charset="-122"/>
              </a:rPr>
              <a:t>（三）进一步明确地方政府和有关部门的安全生产</a:t>
            </a:r>
            <a:br>
              <a:rPr b="1" dirty="0">
                <a:solidFill>
                  <a:schemeClr val="tx1"/>
                </a:solidFill>
                <a:latin typeface="黑体" panose="02010600030101010101" charset="-122"/>
                <a:ea typeface="黑体" panose="02010600030101010101" charset="-122"/>
                <a:cs typeface="黑体" panose="02010600030101010101" charset="-122"/>
              </a:rPr>
            </a:br>
            <a:r>
              <a:rPr b="1" dirty="0">
                <a:solidFill>
                  <a:schemeClr val="tx1"/>
                </a:solidFill>
                <a:latin typeface="黑体" panose="02010600030101010101" charset="-122"/>
                <a:ea typeface="黑体" panose="02010600030101010101" charset="-122"/>
                <a:cs typeface="黑体" panose="02010600030101010101" charset="-122"/>
              </a:rPr>
              <a:t>监督管理职责</a:t>
            </a:r>
            <a:endParaRPr b="1" dirty="0">
              <a:solidFill>
                <a:schemeClr val="tx1"/>
              </a:solidFill>
              <a:latin typeface="黑体" panose="02010600030101010101" charset="-122"/>
              <a:ea typeface="黑体" panose="02010600030101010101" charset="-122"/>
              <a:cs typeface="黑体" panose="02010600030101010101" charset="-122"/>
            </a:endParaRPr>
          </a:p>
        </p:txBody>
      </p:sp>
      <p:sp>
        <p:nvSpPr>
          <p:cNvPr id="3" name="矩形 2"/>
          <p:cNvSpPr/>
          <p:nvPr>
            <p:custDataLst>
              <p:tags r:id="rId2"/>
            </p:custDataLst>
          </p:nvPr>
        </p:nvSpPr>
        <p:spPr>
          <a:xfrm>
            <a:off x="4019550" y="4164965"/>
            <a:ext cx="12753340" cy="645160"/>
          </a:xfrm>
          <a:prstGeom prst="rect">
            <a:avLst/>
          </a:prstGeom>
        </p:spPr>
        <p:txBody>
          <a:bodyPr wrap="square">
            <a:spAutoFit/>
          </a:bodyPr>
          <a:lstStyle/>
          <a:p>
            <a:pPr>
              <a:lnSpc>
                <a:spcPct val="150000"/>
              </a:lnSpc>
              <a:spcAft>
                <a:spcPts val="600"/>
              </a:spcAft>
            </a:pPr>
            <a:r>
              <a:rPr lang="en-US" altLang="zh-CN" spc="400" dirty="0">
                <a:latin typeface="仿宋" panose="02010609060101010101" charset="-122"/>
                <a:ea typeface="仿宋" panose="02010609060101010101" charset="-122"/>
                <a:sym typeface="+mn-ea"/>
              </a:rPr>
              <a:t>    </a:t>
            </a:r>
            <a:endParaRPr lang="en-US" altLang="zh-CN" spc="400" dirty="0">
              <a:latin typeface="仿宋" panose="02010609060101010101" charset="-122"/>
              <a:ea typeface="仿宋" panose="02010609060101010101" charset="-122"/>
              <a:sym typeface="+mn-ea"/>
            </a:endParaRPr>
          </a:p>
        </p:txBody>
      </p:sp>
      <p:sp>
        <p:nvSpPr>
          <p:cNvPr id="6" name="文本框 5"/>
          <p:cNvSpPr txBox="1"/>
          <p:nvPr/>
        </p:nvSpPr>
        <p:spPr>
          <a:xfrm>
            <a:off x="776605" y="1512570"/>
            <a:ext cx="12289790" cy="1168400"/>
          </a:xfrm>
          <a:prstGeom prst="rect">
            <a:avLst/>
          </a:prstGeom>
          <a:noFill/>
        </p:spPr>
        <p:txBody>
          <a:bodyPr wrap="square" rtlCol="0">
            <a:spAutoFit/>
          </a:bodyPr>
          <a:p>
            <a:pPr algn="just" fontAlgn="auto">
              <a:lnSpc>
                <a:spcPts val="3600"/>
              </a:lnSpc>
            </a:pPr>
            <a:r>
              <a:rPr lang="en-US" altLang="zh-CN"/>
              <a:t>          </a:t>
            </a:r>
            <a:r>
              <a:rPr lang="en-US" altLang="zh-CN" sz="2800" b="1">
                <a:latin typeface="仿宋_GB2312" panose="02010609030101010101" charset="-122"/>
                <a:ea typeface="仿宋_GB2312" panose="02010609030101010101" charset="-122"/>
                <a:cs typeface="仿宋_GB2312" panose="02010609030101010101" charset="-122"/>
              </a:rPr>
              <a:t>2</a:t>
            </a:r>
            <a:r>
              <a:rPr lang="zh-CN" altLang="en-US" sz="2800" b="1">
                <a:latin typeface="仿宋_GB2312" panose="02010609030101010101" charset="-122"/>
                <a:ea typeface="仿宋_GB2312" panose="02010609030101010101" charset="-122"/>
                <a:cs typeface="仿宋_GB2312" panose="02010609030101010101" charset="-122"/>
              </a:rPr>
              <a:t>.完善监督管理体制</a:t>
            </a:r>
            <a:endParaRPr lang="zh-CN" altLang="en-US" sz="2800" b="1">
              <a:latin typeface="仿宋_GB2312" panose="02010609030101010101" charset="-122"/>
              <a:ea typeface="仿宋_GB2312" panose="02010609030101010101" charset="-122"/>
              <a:cs typeface="仿宋_GB2312" panose="02010609030101010101" charset="-122"/>
            </a:endParaRPr>
          </a:p>
          <a:p>
            <a:pPr algn="just" fontAlgn="auto">
              <a:lnSpc>
                <a:spcPts val="12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en-US" altLang="zh-CN" sz="2000" b="1" spc="400" dirty="0">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zh-CN" altLang="en-US" dirty="0">
              <a:solidFill>
                <a:schemeClr val="tx1"/>
              </a:solidFill>
              <a:uFillTx/>
              <a:latin typeface="仿宋" panose="02010609060101010101" charset="-122"/>
              <a:ea typeface="仿宋" panose="02010609060101010101" charset="-122"/>
              <a:cs typeface="宋体" panose="02010600030101010101" pitchFamily="2" charset="-122"/>
              <a:sym typeface="+mn-ea"/>
            </a:endParaRPr>
          </a:p>
        </p:txBody>
      </p:sp>
      <p:graphicFrame>
        <p:nvGraphicFramePr>
          <p:cNvPr id="7" name="图示 6"/>
          <p:cNvGraphicFramePr/>
          <p:nvPr/>
        </p:nvGraphicFramePr>
        <p:xfrm>
          <a:off x="560705" y="2520950"/>
          <a:ext cx="12941935" cy="4145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8"/>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899795" y="355600"/>
            <a:ext cx="10840720" cy="968375"/>
          </a:xfrm>
        </p:spPr>
        <p:txBody>
          <a:bodyPr/>
          <a:lstStyle/>
          <a:p>
            <a:pPr algn="l"/>
            <a:r>
              <a:rPr b="1" dirty="0">
                <a:solidFill>
                  <a:schemeClr val="tx1"/>
                </a:solidFill>
                <a:latin typeface="黑体" panose="02010600030101010101" charset="-122"/>
                <a:ea typeface="黑体" panose="02010600030101010101" charset="-122"/>
                <a:cs typeface="黑体" panose="02010600030101010101" charset="-122"/>
              </a:rPr>
              <a:t>（四）加强保障制度建设</a:t>
            </a:r>
            <a:endParaRPr b="1" dirty="0">
              <a:solidFill>
                <a:schemeClr val="tx1"/>
              </a:solidFill>
              <a:latin typeface="黑体" panose="02010600030101010101" charset="-122"/>
              <a:ea typeface="黑体" panose="02010600030101010101" charset="-122"/>
              <a:cs typeface="黑体" panose="02010600030101010101" charset="-122"/>
            </a:endParaRPr>
          </a:p>
        </p:txBody>
      </p:sp>
      <p:sp>
        <p:nvSpPr>
          <p:cNvPr id="3" name="矩形 2"/>
          <p:cNvSpPr/>
          <p:nvPr>
            <p:custDataLst>
              <p:tags r:id="rId2"/>
            </p:custDataLst>
          </p:nvPr>
        </p:nvSpPr>
        <p:spPr>
          <a:xfrm>
            <a:off x="4019550" y="4164965"/>
            <a:ext cx="12753340" cy="645160"/>
          </a:xfrm>
          <a:prstGeom prst="rect">
            <a:avLst/>
          </a:prstGeom>
        </p:spPr>
        <p:txBody>
          <a:bodyPr wrap="square">
            <a:spAutoFit/>
          </a:bodyPr>
          <a:lstStyle/>
          <a:p>
            <a:pPr>
              <a:lnSpc>
                <a:spcPct val="150000"/>
              </a:lnSpc>
              <a:spcAft>
                <a:spcPts val="600"/>
              </a:spcAft>
            </a:pPr>
            <a:r>
              <a:rPr lang="en-US" altLang="zh-CN" spc="400" dirty="0">
                <a:latin typeface="仿宋" panose="02010609060101010101" charset="-122"/>
                <a:ea typeface="仿宋" panose="02010609060101010101" charset="-122"/>
                <a:sym typeface="+mn-ea"/>
              </a:rPr>
              <a:t>    </a:t>
            </a:r>
            <a:endParaRPr lang="en-US" altLang="zh-CN" spc="400" dirty="0">
              <a:latin typeface="仿宋" panose="02010609060101010101" charset="-122"/>
              <a:ea typeface="仿宋" panose="02010609060101010101" charset="-122"/>
              <a:sym typeface="+mn-ea"/>
            </a:endParaRPr>
          </a:p>
        </p:txBody>
      </p:sp>
      <p:sp>
        <p:nvSpPr>
          <p:cNvPr id="2" name="文本框 1"/>
          <p:cNvSpPr txBox="1"/>
          <p:nvPr/>
        </p:nvSpPr>
        <p:spPr>
          <a:xfrm>
            <a:off x="264795" y="5189220"/>
            <a:ext cx="12446635" cy="460375"/>
          </a:xfrm>
          <a:prstGeom prst="rect">
            <a:avLst/>
          </a:prstGeom>
          <a:noFill/>
        </p:spPr>
        <p:txBody>
          <a:bodyPr wrap="square" rtlCol="0">
            <a:spAutoFit/>
          </a:bodyPr>
          <a:p>
            <a:pPr algn="just"/>
            <a:r>
              <a:rPr lang="en-US" altLang="zh-CN"/>
              <a:t>        </a:t>
            </a:r>
            <a:endParaRPr lang="zh-CN" altLang="en-US">
              <a:latin typeface="楷体" panose="02010609060101010101" charset="-122"/>
              <a:ea typeface="楷体" panose="02010609060101010101" charset="-122"/>
            </a:endParaRPr>
          </a:p>
        </p:txBody>
      </p:sp>
      <p:sp>
        <p:nvSpPr>
          <p:cNvPr id="6" name="文本框 5"/>
          <p:cNvSpPr txBox="1"/>
          <p:nvPr/>
        </p:nvSpPr>
        <p:spPr>
          <a:xfrm>
            <a:off x="776605" y="1323975"/>
            <a:ext cx="12289790" cy="1168400"/>
          </a:xfrm>
          <a:prstGeom prst="rect">
            <a:avLst/>
          </a:prstGeom>
          <a:noFill/>
        </p:spPr>
        <p:txBody>
          <a:bodyPr wrap="square" rtlCol="0">
            <a:spAutoFit/>
          </a:bodyPr>
          <a:p>
            <a:pPr algn="just" fontAlgn="auto">
              <a:lnSpc>
                <a:spcPts val="3600"/>
              </a:lnSpc>
            </a:pPr>
            <a:r>
              <a:rPr lang="en-US" altLang="zh-CN"/>
              <a:t>          </a:t>
            </a:r>
            <a:r>
              <a:rPr lang="en-US" altLang="zh-CN" sz="2800" b="1">
                <a:latin typeface="仿宋_GB2312" panose="02010609030101010101" charset="-122"/>
                <a:ea typeface="仿宋_GB2312" panose="02010609030101010101" charset="-122"/>
                <a:cs typeface="仿宋_GB2312" panose="02010609030101010101" charset="-122"/>
              </a:rPr>
              <a:t>1</a:t>
            </a:r>
            <a:r>
              <a:rPr lang="zh-CN" altLang="en-US" sz="2800" b="1">
                <a:latin typeface="仿宋_GB2312" panose="02010609030101010101" charset="-122"/>
                <a:ea typeface="仿宋_GB2312" panose="02010609030101010101" charset="-122"/>
                <a:cs typeface="仿宋_GB2312" panose="02010609030101010101" charset="-122"/>
              </a:rPr>
              <a:t>.建立强制性安全生产国家标准统筹机制</a:t>
            </a:r>
            <a:endParaRPr lang="zh-CN" altLang="en-US" sz="2800" b="1">
              <a:latin typeface="仿宋_GB2312" panose="02010609030101010101" charset="-122"/>
              <a:ea typeface="仿宋_GB2312" panose="02010609030101010101" charset="-122"/>
              <a:cs typeface="仿宋_GB2312" panose="02010609030101010101" charset="-122"/>
            </a:endParaRPr>
          </a:p>
          <a:p>
            <a:pPr algn="just" fontAlgn="auto">
              <a:lnSpc>
                <a:spcPts val="12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en-US" altLang="zh-CN" sz="2000" b="1" spc="400" dirty="0">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zh-CN" altLang="en-US" dirty="0">
              <a:solidFill>
                <a:schemeClr val="tx1"/>
              </a:solidFill>
              <a:uFillTx/>
              <a:latin typeface="仿宋" panose="02010609060101010101" charset="-122"/>
              <a:ea typeface="仿宋" panose="02010609060101010101" charset="-122"/>
              <a:cs typeface="宋体" panose="02010600030101010101" pitchFamily="2" charset="-122"/>
              <a:sym typeface="+mn-ea"/>
            </a:endParaRPr>
          </a:p>
        </p:txBody>
      </p:sp>
      <p:graphicFrame>
        <p:nvGraphicFramePr>
          <p:cNvPr id="7" name="图示 6"/>
          <p:cNvGraphicFramePr/>
          <p:nvPr/>
        </p:nvGraphicFramePr>
        <p:xfrm>
          <a:off x="992505" y="2016760"/>
          <a:ext cx="12051030" cy="47224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8"/>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899795" y="355600"/>
            <a:ext cx="10840720" cy="968375"/>
          </a:xfrm>
        </p:spPr>
        <p:txBody>
          <a:bodyPr/>
          <a:lstStyle/>
          <a:p>
            <a:pPr algn="l"/>
            <a:r>
              <a:rPr b="1" dirty="0">
                <a:solidFill>
                  <a:schemeClr val="tx1"/>
                </a:solidFill>
                <a:latin typeface="黑体" panose="02010600030101010101" charset="-122"/>
                <a:ea typeface="黑体" panose="02010600030101010101" charset="-122"/>
                <a:cs typeface="黑体" panose="02010600030101010101" charset="-122"/>
              </a:rPr>
              <a:t>（四）加强保障制度建设</a:t>
            </a:r>
            <a:endParaRPr b="1" dirty="0">
              <a:solidFill>
                <a:schemeClr val="tx1"/>
              </a:solidFill>
              <a:latin typeface="黑体" panose="02010600030101010101" charset="-122"/>
              <a:ea typeface="黑体" panose="02010600030101010101" charset="-122"/>
              <a:cs typeface="黑体" panose="02010600030101010101" charset="-122"/>
            </a:endParaRPr>
          </a:p>
        </p:txBody>
      </p:sp>
      <p:sp>
        <p:nvSpPr>
          <p:cNvPr id="3" name="矩形 2"/>
          <p:cNvSpPr/>
          <p:nvPr>
            <p:custDataLst>
              <p:tags r:id="rId2"/>
            </p:custDataLst>
          </p:nvPr>
        </p:nvSpPr>
        <p:spPr>
          <a:xfrm>
            <a:off x="4019550" y="4164965"/>
            <a:ext cx="12753340" cy="645160"/>
          </a:xfrm>
          <a:prstGeom prst="rect">
            <a:avLst/>
          </a:prstGeom>
        </p:spPr>
        <p:txBody>
          <a:bodyPr wrap="square">
            <a:spAutoFit/>
          </a:bodyPr>
          <a:lstStyle/>
          <a:p>
            <a:pPr>
              <a:lnSpc>
                <a:spcPct val="150000"/>
              </a:lnSpc>
              <a:spcAft>
                <a:spcPts val="600"/>
              </a:spcAft>
            </a:pPr>
            <a:r>
              <a:rPr lang="en-US" altLang="zh-CN" spc="400" dirty="0">
                <a:latin typeface="仿宋" panose="02010609060101010101" charset="-122"/>
                <a:ea typeface="仿宋" panose="02010609060101010101" charset="-122"/>
                <a:sym typeface="+mn-ea"/>
              </a:rPr>
              <a:t>    </a:t>
            </a:r>
            <a:endParaRPr lang="en-US" altLang="zh-CN" spc="400" dirty="0">
              <a:latin typeface="仿宋" panose="02010609060101010101" charset="-122"/>
              <a:ea typeface="仿宋" panose="02010609060101010101" charset="-122"/>
              <a:sym typeface="+mn-ea"/>
            </a:endParaRPr>
          </a:p>
        </p:txBody>
      </p:sp>
      <p:sp>
        <p:nvSpPr>
          <p:cNvPr id="6" name="文本框 5"/>
          <p:cNvSpPr txBox="1"/>
          <p:nvPr/>
        </p:nvSpPr>
        <p:spPr>
          <a:xfrm>
            <a:off x="704215" y="1296670"/>
            <a:ext cx="12289790" cy="1168400"/>
          </a:xfrm>
          <a:prstGeom prst="rect">
            <a:avLst/>
          </a:prstGeom>
          <a:noFill/>
        </p:spPr>
        <p:txBody>
          <a:bodyPr wrap="square" rtlCol="0">
            <a:spAutoFit/>
          </a:bodyPr>
          <a:p>
            <a:pPr algn="just" fontAlgn="auto">
              <a:lnSpc>
                <a:spcPts val="3600"/>
              </a:lnSpc>
            </a:pPr>
            <a:r>
              <a:rPr lang="en-US" altLang="zh-CN"/>
              <a:t>         </a:t>
            </a:r>
            <a:r>
              <a:rPr lang="en-US" altLang="zh-CN" b="1">
                <a:latin typeface="仿宋_GB2312" panose="02010609030101010101" charset="-122"/>
                <a:ea typeface="仿宋_GB2312" panose="02010609030101010101" charset="-122"/>
                <a:cs typeface="仿宋_GB2312" panose="02010609030101010101" charset="-122"/>
                <a:sym typeface="+mn-ea"/>
              </a:rPr>
              <a:t>2</a:t>
            </a:r>
            <a:r>
              <a:rPr lang="zh-CN" altLang="en-US" b="1">
                <a:latin typeface="仿宋_GB2312" panose="02010609030101010101" charset="-122"/>
                <a:ea typeface="仿宋_GB2312" panose="02010609030101010101" charset="-122"/>
                <a:cs typeface="仿宋_GB2312" panose="02010609030101010101" charset="-122"/>
                <a:sym typeface="+mn-ea"/>
              </a:rPr>
              <a:t>.</a:t>
            </a:r>
            <a:r>
              <a:rPr lang="zh-CN" altLang="en-US" sz="2800" b="1">
                <a:latin typeface="仿宋_GB2312" panose="02010609030101010101" charset="-122"/>
                <a:ea typeface="仿宋_GB2312" panose="02010609030101010101" charset="-122"/>
                <a:cs typeface="仿宋_GB2312" panose="02010609030101010101" charset="-122"/>
              </a:rPr>
              <a:t>增加事故整改评估制度</a:t>
            </a:r>
            <a:endParaRPr lang="zh-CN" altLang="en-US" sz="2800" b="1">
              <a:latin typeface="仿宋_GB2312" panose="02010609030101010101" charset="-122"/>
              <a:ea typeface="仿宋_GB2312" panose="02010609030101010101" charset="-122"/>
              <a:cs typeface="仿宋_GB2312" panose="02010609030101010101" charset="-122"/>
            </a:endParaRPr>
          </a:p>
          <a:p>
            <a:pPr algn="just" fontAlgn="auto">
              <a:lnSpc>
                <a:spcPts val="12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en-US" altLang="zh-CN" sz="2000" b="1" spc="400" dirty="0">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zh-CN" altLang="en-US" dirty="0">
              <a:solidFill>
                <a:schemeClr val="tx1"/>
              </a:solidFill>
              <a:uFillTx/>
              <a:latin typeface="仿宋" panose="02010609060101010101" charset="-122"/>
              <a:ea typeface="仿宋" panose="02010609060101010101" charset="-122"/>
              <a:cs typeface="宋体" panose="02010600030101010101" pitchFamily="2" charset="-122"/>
              <a:sym typeface="+mn-ea"/>
            </a:endParaRPr>
          </a:p>
        </p:txBody>
      </p:sp>
      <p:graphicFrame>
        <p:nvGraphicFramePr>
          <p:cNvPr id="4" name="图示 3"/>
          <p:cNvGraphicFramePr/>
          <p:nvPr/>
        </p:nvGraphicFramePr>
        <p:xfrm>
          <a:off x="1268095" y="2098040"/>
          <a:ext cx="11525250" cy="46520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文本框 7"/>
          <p:cNvSpPr txBox="1"/>
          <p:nvPr/>
        </p:nvSpPr>
        <p:spPr>
          <a:xfrm>
            <a:off x="6766560" y="6900545"/>
            <a:ext cx="6026785" cy="398780"/>
          </a:xfrm>
          <a:prstGeom prst="rect">
            <a:avLst/>
          </a:prstGeom>
          <a:noFill/>
        </p:spPr>
        <p:txBody>
          <a:bodyPr wrap="square" rtlCol="0" anchor="t">
            <a:spAutoFit/>
          </a:bodyPr>
          <a:p>
            <a:pPr lvl="0" algn="just">
              <a:lnSpc>
                <a:spcPct val="100000"/>
              </a:lnSpc>
              <a:spcBef>
                <a:spcPct val="0"/>
              </a:spcBef>
              <a:spcAft>
                <a:spcPct val="35000"/>
              </a:spcAft>
            </a:pPr>
            <a:r>
              <a:rPr lang="en-US" altLang="zh-CN" sz="2000">
                <a:latin typeface="楷体" panose="02010609060101010101" charset="-122"/>
                <a:ea typeface="楷体" panose="02010609060101010101" charset="-122"/>
                <a:cs typeface="楷体" panose="02010609060101010101" charset="-122"/>
                <a:sym typeface="+mn-ea"/>
              </a:rPr>
              <a:t>——</a:t>
            </a:r>
            <a:r>
              <a:rPr lang="zh-CN" altLang="en-US" sz="2000">
                <a:latin typeface="楷体" panose="02010609060101010101" charset="-122"/>
                <a:ea typeface="楷体" panose="02010609060101010101" charset="-122"/>
                <a:cs typeface="楷体" panose="02010609060101010101" charset="-122"/>
                <a:sym typeface="+mn-ea"/>
              </a:rPr>
              <a:t>《中华人民共和国安全生产法》第八十六条</a:t>
            </a:r>
            <a:endParaRPr lang="zh-CN" altLang="en-US" sz="2000">
              <a:latin typeface="楷体" panose="02010609060101010101" charset="-122"/>
              <a:ea typeface="楷体" panose="02010609060101010101" charset="-122"/>
              <a:cs typeface="楷体" panose="02010609060101010101" charset="-122"/>
              <a:sym typeface="+mn-ea"/>
            </a:endParaRPr>
          </a:p>
        </p:txBody>
      </p:sp>
    </p:spTree>
    <p:custDataLst>
      <p:tags r:id="rId8"/>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899795" y="355600"/>
            <a:ext cx="10840720" cy="968375"/>
          </a:xfrm>
        </p:spPr>
        <p:txBody>
          <a:bodyPr/>
          <a:lstStyle/>
          <a:p>
            <a:pPr algn="l"/>
            <a:r>
              <a:rPr b="1" dirty="0">
                <a:solidFill>
                  <a:schemeClr val="tx1"/>
                </a:solidFill>
                <a:latin typeface="黑体" panose="02010600030101010101" charset="-122"/>
                <a:ea typeface="黑体" panose="02010600030101010101" charset="-122"/>
                <a:cs typeface="黑体" panose="02010600030101010101" charset="-122"/>
              </a:rPr>
              <a:t>（四）加强保障制度建设</a:t>
            </a:r>
            <a:endParaRPr b="1" dirty="0">
              <a:solidFill>
                <a:schemeClr val="tx1"/>
              </a:solidFill>
              <a:latin typeface="黑体" panose="02010600030101010101" charset="-122"/>
              <a:ea typeface="黑体" panose="02010600030101010101" charset="-122"/>
              <a:cs typeface="黑体" panose="02010600030101010101" charset="-122"/>
            </a:endParaRPr>
          </a:p>
        </p:txBody>
      </p:sp>
      <p:sp>
        <p:nvSpPr>
          <p:cNvPr id="3" name="矩形 2"/>
          <p:cNvSpPr/>
          <p:nvPr>
            <p:custDataLst>
              <p:tags r:id="rId2"/>
            </p:custDataLst>
          </p:nvPr>
        </p:nvSpPr>
        <p:spPr>
          <a:xfrm>
            <a:off x="4019550" y="4164965"/>
            <a:ext cx="12753340" cy="645160"/>
          </a:xfrm>
          <a:prstGeom prst="rect">
            <a:avLst/>
          </a:prstGeom>
        </p:spPr>
        <p:txBody>
          <a:bodyPr wrap="square">
            <a:spAutoFit/>
          </a:bodyPr>
          <a:lstStyle/>
          <a:p>
            <a:pPr>
              <a:lnSpc>
                <a:spcPct val="150000"/>
              </a:lnSpc>
              <a:spcAft>
                <a:spcPts val="600"/>
              </a:spcAft>
            </a:pPr>
            <a:r>
              <a:rPr lang="en-US" altLang="zh-CN" spc="400" dirty="0">
                <a:latin typeface="仿宋" panose="02010609060101010101" charset="-122"/>
                <a:ea typeface="仿宋" panose="02010609060101010101" charset="-122"/>
                <a:sym typeface="+mn-ea"/>
              </a:rPr>
              <a:t>    </a:t>
            </a:r>
            <a:endParaRPr lang="en-US" altLang="zh-CN" spc="400" dirty="0">
              <a:latin typeface="仿宋" panose="02010609060101010101" charset="-122"/>
              <a:ea typeface="仿宋" panose="02010609060101010101" charset="-122"/>
              <a:sym typeface="+mn-ea"/>
            </a:endParaRPr>
          </a:p>
        </p:txBody>
      </p:sp>
      <p:sp>
        <p:nvSpPr>
          <p:cNvPr id="4" name="文本框 3"/>
          <p:cNvSpPr txBox="1"/>
          <p:nvPr/>
        </p:nvSpPr>
        <p:spPr>
          <a:xfrm>
            <a:off x="1280795" y="4752975"/>
            <a:ext cx="12936855" cy="1938020"/>
          </a:xfrm>
          <a:prstGeom prst="rect">
            <a:avLst/>
          </a:prstGeom>
          <a:noFill/>
        </p:spPr>
        <p:txBody>
          <a:bodyPr wrap="square" rtlCol="0">
            <a:spAutoFit/>
          </a:bodyPr>
          <a:p>
            <a:pPr algn="just" fontAlgn="auto">
              <a:lnSpc>
                <a:spcPts val="3600"/>
              </a:lnSpc>
            </a:pPr>
            <a:r>
              <a:rPr lang="zh-CN" altLang="en-US" sz="2800" dirty="0">
                <a:uFillTx/>
                <a:latin typeface="仿宋" panose="02010609060101010101" charset="-122"/>
                <a:ea typeface="仿宋" panose="02010609060101010101" charset="-122"/>
                <a:cs typeface="宋体" panose="02010600030101010101" pitchFamily="2" charset="-122"/>
                <a:sym typeface="+mn-ea"/>
              </a:rPr>
              <a:t>重大事故隐患</a:t>
            </a:r>
            <a:r>
              <a:rPr lang="en-US" altLang="zh-CN" sz="2800" dirty="0">
                <a:uFillTx/>
                <a:latin typeface="Arial" panose="020B0604020202020204" pitchFamily="34" charset="0"/>
                <a:ea typeface="仿宋" panose="02010609060101010101" charset="-122"/>
                <a:cs typeface="Arial" panose="020B0604020202020204" pitchFamily="34" charset="0"/>
                <a:sym typeface="+mn-ea"/>
              </a:rPr>
              <a:t>→</a:t>
            </a:r>
            <a:r>
              <a:rPr lang="zh-CN" altLang="en-US" sz="2800" dirty="0">
                <a:uFillTx/>
                <a:latin typeface="仿宋" panose="02010609060101010101" charset="-122"/>
                <a:ea typeface="仿宋" panose="02010609060101010101" charset="-122"/>
                <a:cs typeface="宋体" panose="02010600030101010101" pitchFamily="2" charset="-122"/>
                <a:sym typeface="+mn-ea"/>
              </a:rPr>
              <a:t>事前预防</a:t>
            </a:r>
            <a:r>
              <a:rPr lang="en-US" altLang="zh-CN" sz="2800" dirty="0">
                <a:uFillTx/>
                <a:latin typeface="Arial" panose="020B0604020202020204" pitchFamily="34" charset="0"/>
                <a:ea typeface="仿宋" panose="02010609060101010101" charset="-122"/>
                <a:cs typeface="Arial" panose="020B0604020202020204" pitchFamily="34" charset="0"/>
                <a:sym typeface="+mn-ea"/>
              </a:rPr>
              <a:t>→</a:t>
            </a:r>
            <a:r>
              <a:rPr lang="zh-CN" altLang="en-US" sz="2800" dirty="0">
                <a:uFillTx/>
                <a:latin typeface="仿宋" panose="02010609060101010101" charset="-122"/>
                <a:ea typeface="仿宋" panose="02010609060101010101" charset="-122"/>
                <a:cs typeface="宋体" panose="02010600030101010101" pitchFamily="2" charset="-122"/>
                <a:sym typeface="+mn-ea"/>
              </a:rPr>
              <a:t>督促消除事故隐患，或履行法定职责</a:t>
            </a:r>
            <a:endParaRPr lang="zh-CN" altLang="en-US" sz="2800" dirty="0">
              <a:uFillTx/>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endParaRPr lang="zh-CN" altLang="en-US" sz="2800" dirty="0">
              <a:uFillTx/>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endParaRPr lang="zh-CN" altLang="en-US" sz="2800" dirty="0">
              <a:uFillTx/>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r>
              <a:rPr lang="zh-CN" altLang="en-US" sz="2800" dirty="0">
                <a:uFillTx/>
                <a:latin typeface="仿宋" panose="02010609060101010101" charset="-122"/>
                <a:ea typeface="仿宋" panose="02010609060101010101" charset="-122"/>
                <a:cs typeface="宋体" panose="02010600030101010101" pitchFamily="2" charset="-122"/>
                <a:sym typeface="+mn-ea"/>
              </a:rPr>
              <a:t>重大事故</a:t>
            </a:r>
            <a:r>
              <a:rPr lang="en-US" altLang="zh-CN" sz="2800" dirty="0">
                <a:uFillTx/>
                <a:latin typeface="仿宋" panose="02010609060101010101" charset="-122"/>
                <a:ea typeface="仿宋" panose="02010609060101010101" charset="-122"/>
                <a:cs typeface="宋体" panose="02010600030101010101" pitchFamily="2" charset="-122"/>
                <a:sym typeface="+mn-ea"/>
              </a:rPr>
              <a:t>   </a:t>
            </a:r>
            <a:r>
              <a:rPr lang="en-US" altLang="zh-CN" sz="2800" dirty="0">
                <a:uFillTx/>
                <a:latin typeface="Arial" panose="020B0604020202020204" pitchFamily="34" charset="0"/>
                <a:ea typeface="仿宋" panose="02010609060101010101" charset="-122"/>
                <a:cs typeface="Arial" panose="020B0604020202020204" pitchFamily="34" charset="0"/>
                <a:sym typeface="+mn-ea"/>
              </a:rPr>
              <a:t>→</a:t>
            </a:r>
            <a:r>
              <a:rPr lang="zh-CN" altLang="en-US" sz="2800" dirty="0">
                <a:uFillTx/>
                <a:latin typeface="仿宋" panose="02010609060101010101" charset="-122"/>
                <a:ea typeface="仿宋" panose="02010609060101010101" charset="-122"/>
                <a:cs typeface="宋体" panose="02010600030101010101" pitchFamily="2" charset="-122"/>
                <a:sym typeface="+mn-ea"/>
              </a:rPr>
              <a:t>事后救济</a:t>
            </a:r>
            <a:r>
              <a:rPr lang="en-US" altLang="zh-CN" sz="2800" dirty="0">
                <a:uFillTx/>
                <a:latin typeface="Arial" panose="020B0604020202020204" pitchFamily="34" charset="0"/>
                <a:ea typeface="仿宋" panose="02010609060101010101" charset="-122"/>
                <a:cs typeface="Arial" panose="020B0604020202020204" pitchFamily="34" charset="0"/>
                <a:sym typeface="+mn-ea"/>
              </a:rPr>
              <a:t>→</a:t>
            </a:r>
            <a:r>
              <a:rPr lang="zh-CN" altLang="en-US" sz="2800" dirty="0">
                <a:uFillTx/>
                <a:latin typeface="仿宋" panose="02010609060101010101" charset="-122"/>
                <a:ea typeface="仿宋" panose="02010609060101010101" charset="-122"/>
                <a:cs typeface="宋体" panose="02010600030101010101" pitchFamily="2" charset="-122"/>
                <a:sym typeface="+mn-ea"/>
              </a:rPr>
              <a:t>消除事故影响、赔偿损失等</a:t>
            </a:r>
            <a:endParaRPr lang="zh-CN" altLang="en-US" sz="2800" dirty="0">
              <a:uFillTx/>
              <a:latin typeface="仿宋" panose="02010609060101010101" charset="-122"/>
              <a:ea typeface="仿宋" panose="02010609060101010101" charset="-122"/>
              <a:cs typeface="宋体" panose="02010600030101010101" pitchFamily="2" charset="-122"/>
              <a:sym typeface="+mn-ea"/>
            </a:endParaRPr>
          </a:p>
        </p:txBody>
      </p:sp>
      <p:sp>
        <p:nvSpPr>
          <p:cNvPr id="6" name="文本框 5"/>
          <p:cNvSpPr txBox="1"/>
          <p:nvPr/>
        </p:nvSpPr>
        <p:spPr>
          <a:xfrm>
            <a:off x="776605" y="1368425"/>
            <a:ext cx="6551930" cy="1168400"/>
          </a:xfrm>
          <a:prstGeom prst="rect">
            <a:avLst/>
          </a:prstGeom>
          <a:noFill/>
        </p:spPr>
        <p:txBody>
          <a:bodyPr wrap="square" rtlCol="0">
            <a:spAutoFit/>
          </a:bodyPr>
          <a:p>
            <a:pPr algn="just" fontAlgn="auto">
              <a:lnSpc>
                <a:spcPts val="3600"/>
              </a:lnSpc>
            </a:pPr>
            <a:r>
              <a:rPr lang="en-US" altLang="zh-CN"/>
              <a:t>       </a:t>
            </a:r>
            <a:r>
              <a:rPr lang="en-US" altLang="zh-CN" b="1">
                <a:latin typeface="仿宋_GB2312" panose="02010609030101010101" charset="-122"/>
                <a:ea typeface="仿宋_GB2312" panose="02010609030101010101" charset="-122"/>
                <a:cs typeface="仿宋_GB2312" panose="02010609030101010101" charset="-122"/>
                <a:sym typeface="+mn-ea"/>
              </a:rPr>
              <a:t>3</a:t>
            </a:r>
            <a:r>
              <a:rPr lang="zh-CN" altLang="en-US" b="1">
                <a:latin typeface="仿宋_GB2312" panose="02010609030101010101" charset="-122"/>
                <a:ea typeface="仿宋_GB2312" panose="02010609030101010101" charset="-122"/>
                <a:cs typeface="仿宋_GB2312" panose="02010609030101010101" charset="-122"/>
                <a:sym typeface="+mn-ea"/>
              </a:rPr>
              <a:t>.</a:t>
            </a:r>
            <a:r>
              <a:rPr lang="zh-CN" altLang="en-US" sz="2800" b="1">
                <a:latin typeface="仿宋_GB2312" panose="02010609030101010101" charset="-122"/>
                <a:ea typeface="仿宋_GB2312" panose="02010609030101010101" charset="-122"/>
                <a:cs typeface="仿宋_GB2312" panose="02010609030101010101" charset="-122"/>
              </a:rPr>
              <a:t>建立安全生产的公益诉讼制度</a:t>
            </a:r>
            <a:endParaRPr lang="zh-CN" altLang="en-US" sz="2800" b="1">
              <a:latin typeface="仿宋_GB2312" panose="02010609030101010101" charset="-122"/>
              <a:ea typeface="仿宋_GB2312" panose="02010609030101010101" charset="-122"/>
              <a:cs typeface="仿宋_GB2312" panose="02010609030101010101" charset="-122"/>
            </a:endParaRPr>
          </a:p>
          <a:p>
            <a:pPr algn="just" fontAlgn="auto">
              <a:lnSpc>
                <a:spcPts val="12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en-US" altLang="zh-CN" sz="2000" b="1" spc="400" dirty="0">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zh-CN" altLang="en-US" dirty="0">
              <a:solidFill>
                <a:schemeClr val="tx1"/>
              </a:solidFill>
              <a:uFillTx/>
              <a:latin typeface="仿宋" panose="02010609060101010101" charset="-122"/>
              <a:ea typeface="仿宋" panose="02010609060101010101" charset="-122"/>
              <a:cs typeface="宋体" panose="02010600030101010101" pitchFamily="2" charset="-122"/>
              <a:sym typeface="+mn-ea"/>
            </a:endParaRPr>
          </a:p>
        </p:txBody>
      </p:sp>
      <p:graphicFrame>
        <p:nvGraphicFramePr>
          <p:cNvPr id="2" name="图示 1"/>
          <p:cNvGraphicFramePr/>
          <p:nvPr/>
        </p:nvGraphicFramePr>
        <p:xfrm>
          <a:off x="848360" y="2232660"/>
          <a:ext cx="12234545" cy="22256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左大括号 6"/>
          <p:cNvSpPr/>
          <p:nvPr/>
        </p:nvSpPr>
        <p:spPr>
          <a:xfrm>
            <a:off x="776605" y="4947285"/>
            <a:ext cx="504190" cy="1626235"/>
          </a:xfrm>
          <a:prstGeom prst="leftBrace">
            <a:avLst/>
          </a:prstGeom>
          <a:extLst>
            <a:ext uri="{909E8E84-426E-40DD-AFC4-6F175D3DCCD1}">
              <a14:hiddenFill xmlns:a14="http://schemas.microsoft.com/office/drawing/2010/main">
                <a:solidFill>
                  <a:schemeClr val="bg1"/>
                </a:solidFill>
              </a14:hiddenFill>
            </a:ext>
          </a:extLst>
        </p:spPr>
        <p:style>
          <a:lnRef idx="3">
            <a:schemeClr val="dk1"/>
          </a:lnRef>
          <a:fillRef idx="0">
            <a:schemeClr val="dk1"/>
          </a:fillRef>
          <a:effectRef idx="2">
            <a:schemeClr val="dk1"/>
          </a:effectRef>
          <a:fontRef idx="minor">
            <a:schemeClr val="tx1"/>
          </a:fontRef>
        </p:style>
        <p:txBody>
          <a:bodyPr rtlCol="0" anchor="ctr"/>
          <a:p>
            <a:pPr algn="ctr"/>
            <a:endParaRPr lang="zh-CN" altLang="en-US"/>
          </a:p>
        </p:txBody>
      </p:sp>
    </p:spTree>
    <p:custDataLst>
      <p:tags r:id="rId8"/>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899795" y="355600"/>
            <a:ext cx="10840720" cy="968375"/>
          </a:xfrm>
        </p:spPr>
        <p:txBody>
          <a:bodyPr/>
          <a:lstStyle/>
          <a:p>
            <a:pPr algn="l"/>
            <a:r>
              <a:rPr b="1" dirty="0">
                <a:solidFill>
                  <a:schemeClr val="tx1"/>
                </a:solidFill>
                <a:latin typeface="黑体" panose="02010600030101010101" charset="-122"/>
                <a:ea typeface="黑体" panose="02010600030101010101" charset="-122"/>
                <a:cs typeface="黑体" panose="02010600030101010101" charset="-122"/>
              </a:rPr>
              <a:t>（四）加强保障制度建设</a:t>
            </a:r>
            <a:endParaRPr b="1" dirty="0">
              <a:solidFill>
                <a:schemeClr val="tx1"/>
              </a:solidFill>
              <a:latin typeface="黑体" panose="02010600030101010101" charset="-122"/>
              <a:ea typeface="黑体" panose="02010600030101010101" charset="-122"/>
              <a:cs typeface="黑体" panose="02010600030101010101" charset="-122"/>
            </a:endParaRPr>
          </a:p>
        </p:txBody>
      </p:sp>
      <p:sp>
        <p:nvSpPr>
          <p:cNvPr id="3" name="矩形 2"/>
          <p:cNvSpPr/>
          <p:nvPr>
            <p:custDataLst>
              <p:tags r:id="rId2"/>
            </p:custDataLst>
          </p:nvPr>
        </p:nvSpPr>
        <p:spPr>
          <a:xfrm>
            <a:off x="4019550" y="4164965"/>
            <a:ext cx="12753340" cy="645160"/>
          </a:xfrm>
          <a:prstGeom prst="rect">
            <a:avLst/>
          </a:prstGeom>
        </p:spPr>
        <p:txBody>
          <a:bodyPr wrap="square">
            <a:spAutoFit/>
          </a:bodyPr>
          <a:lstStyle/>
          <a:p>
            <a:pPr>
              <a:lnSpc>
                <a:spcPct val="150000"/>
              </a:lnSpc>
              <a:spcAft>
                <a:spcPts val="600"/>
              </a:spcAft>
            </a:pPr>
            <a:r>
              <a:rPr lang="en-US" altLang="zh-CN" spc="400" dirty="0">
                <a:latin typeface="仿宋" panose="02010609060101010101" charset="-122"/>
                <a:ea typeface="仿宋" panose="02010609060101010101" charset="-122"/>
                <a:sym typeface="+mn-ea"/>
              </a:rPr>
              <a:t>    </a:t>
            </a:r>
            <a:endParaRPr lang="en-US" altLang="zh-CN" spc="400" dirty="0">
              <a:latin typeface="仿宋" panose="02010609060101010101" charset="-122"/>
              <a:ea typeface="仿宋" panose="02010609060101010101" charset="-122"/>
              <a:sym typeface="+mn-ea"/>
            </a:endParaRPr>
          </a:p>
        </p:txBody>
      </p:sp>
      <p:sp>
        <p:nvSpPr>
          <p:cNvPr id="4" name="文本框 3"/>
          <p:cNvSpPr txBox="1"/>
          <p:nvPr/>
        </p:nvSpPr>
        <p:spPr>
          <a:xfrm>
            <a:off x="7819390" y="3086100"/>
            <a:ext cx="5525770" cy="3322955"/>
          </a:xfrm>
          <a:prstGeom prst="rect">
            <a:avLst/>
          </a:prstGeom>
          <a:noFill/>
        </p:spPr>
        <p:txBody>
          <a:bodyPr wrap="square" rtlCol="0">
            <a:spAutoFit/>
          </a:bodyPr>
          <a:p>
            <a:pPr marL="457200" indent="-457200" algn="just" fontAlgn="auto">
              <a:lnSpc>
                <a:spcPts val="3600"/>
              </a:lnSpc>
              <a:buFont typeface="Wingdings" panose="05000000000000000000" charset="0"/>
              <a:buChar char="l"/>
            </a:pPr>
            <a:r>
              <a:rPr lang="zh-CN" altLang="en-US" sz="2800" dirty="0">
                <a:uFillTx/>
                <a:latin typeface="仿宋" panose="02010609060101010101" charset="-122"/>
                <a:ea typeface="仿宋" panose="02010609060101010101" charset="-122"/>
                <a:cs typeface="宋体" panose="02010600030101010101" pitchFamily="2" charset="-122"/>
                <a:sym typeface="+mn-ea"/>
              </a:rPr>
              <a:t>通过推行网上安全、信息采集、安全监管和监测预警，提升监管的精准化、智能化水平。</a:t>
            </a:r>
            <a:endParaRPr lang="zh-CN" altLang="en-US" sz="2800" dirty="0">
              <a:uFillTx/>
              <a:latin typeface="仿宋" panose="02010609060101010101" charset="-122"/>
              <a:ea typeface="仿宋" panose="02010609060101010101" charset="-122"/>
              <a:cs typeface="宋体" panose="02010600030101010101" pitchFamily="2" charset="-122"/>
              <a:sym typeface="+mn-ea"/>
            </a:endParaRPr>
          </a:p>
          <a:p>
            <a:pPr marL="457200" indent="-457200" algn="just" fontAlgn="auto">
              <a:lnSpc>
                <a:spcPts val="3600"/>
              </a:lnSpc>
              <a:buFont typeface="Wingdings" panose="05000000000000000000" charset="0"/>
              <a:buChar char="l"/>
            </a:pPr>
            <a:r>
              <a:rPr lang="zh-CN" altLang="en-US" sz="2800" dirty="0">
                <a:uFillTx/>
                <a:latin typeface="仿宋" panose="02010609060101010101" charset="-122"/>
                <a:ea typeface="仿宋" panose="02010609060101010101" charset="-122"/>
                <a:cs typeface="宋体" panose="02010600030101010101" pitchFamily="2" charset="-122"/>
                <a:sym typeface="+mn-ea"/>
              </a:rPr>
              <a:t>有关地方人民政府应急管理部门和有关部门应当通过相关信息系统实现信息共享。</a:t>
            </a:r>
            <a:endParaRPr lang="zh-CN" altLang="en-US" sz="2800" dirty="0">
              <a:uFillTx/>
              <a:latin typeface="仿宋" panose="02010609060101010101" charset="-122"/>
              <a:ea typeface="仿宋" panose="02010609060101010101" charset="-122"/>
              <a:cs typeface="宋体" panose="02010600030101010101" pitchFamily="2" charset="-122"/>
              <a:sym typeface="+mn-ea"/>
            </a:endParaRPr>
          </a:p>
          <a:p>
            <a:pPr indent="0" algn="just" fontAlgn="auto">
              <a:lnSpc>
                <a:spcPts val="3600"/>
              </a:lnSpc>
              <a:buFont typeface="Wingdings" panose="05000000000000000000" charset="0"/>
              <a:buNone/>
            </a:pPr>
            <a:r>
              <a:rPr lang="en-US" altLang="zh-CN" sz="2000">
                <a:latin typeface="楷体" panose="02010609060101010101" charset="-122"/>
                <a:ea typeface="楷体" panose="02010609060101010101" charset="-122"/>
                <a:cs typeface="楷体" panose="02010609060101010101" charset="-122"/>
                <a:sym typeface="+mn-ea"/>
              </a:rPr>
              <a:t>——</a:t>
            </a:r>
            <a:r>
              <a:rPr lang="zh-CN" altLang="en-US" sz="2000">
                <a:latin typeface="楷体" panose="02010609060101010101" charset="-122"/>
                <a:ea typeface="楷体" panose="02010609060101010101" charset="-122"/>
                <a:cs typeface="楷体" panose="02010609060101010101" charset="-122"/>
                <a:sym typeface="+mn-ea"/>
              </a:rPr>
              <a:t>《中华人民共和国安全生产法》第七十九条</a:t>
            </a:r>
            <a:endParaRPr lang="zh-CN" altLang="en-US" sz="2000" dirty="0">
              <a:uFillTx/>
              <a:latin typeface="仿宋" panose="02010609060101010101" charset="-122"/>
              <a:ea typeface="仿宋" panose="02010609060101010101" charset="-122"/>
              <a:cs typeface="宋体" panose="02010600030101010101" pitchFamily="2" charset="-122"/>
              <a:sym typeface="+mn-ea"/>
            </a:endParaRPr>
          </a:p>
        </p:txBody>
      </p:sp>
      <p:sp>
        <p:nvSpPr>
          <p:cNvPr id="6" name="文本框 5"/>
          <p:cNvSpPr txBox="1"/>
          <p:nvPr/>
        </p:nvSpPr>
        <p:spPr>
          <a:xfrm>
            <a:off x="788035" y="1564640"/>
            <a:ext cx="12289790" cy="1014730"/>
          </a:xfrm>
          <a:prstGeom prst="rect">
            <a:avLst/>
          </a:prstGeom>
          <a:noFill/>
        </p:spPr>
        <p:txBody>
          <a:bodyPr wrap="square" rtlCol="0">
            <a:spAutoFit/>
          </a:bodyPr>
          <a:p>
            <a:pPr algn="just" fontAlgn="auto">
              <a:lnSpc>
                <a:spcPts val="3600"/>
              </a:lnSpc>
            </a:pPr>
            <a:r>
              <a:rPr lang="en-US" altLang="zh-CN"/>
              <a:t>         </a:t>
            </a:r>
            <a:r>
              <a:rPr lang="en-US" altLang="zh-CN" b="1">
                <a:latin typeface="仿宋_GB2312" panose="02010609030101010101" charset="-122"/>
                <a:ea typeface="仿宋_GB2312" panose="02010609030101010101" charset="-122"/>
                <a:cs typeface="仿宋_GB2312" panose="02010609030101010101" charset="-122"/>
                <a:sym typeface="+mn-ea"/>
              </a:rPr>
              <a:t>4</a:t>
            </a:r>
            <a:r>
              <a:rPr lang="zh-CN" altLang="en-US" b="1">
                <a:latin typeface="仿宋_GB2312" panose="02010609030101010101" charset="-122"/>
                <a:ea typeface="仿宋_GB2312" panose="02010609030101010101" charset="-122"/>
                <a:cs typeface="仿宋_GB2312" panose="02010609030101010101" charset="-122"/>
                <a:sym typeface="+mn-ea"/>
              </a:rPr>
              <a:t>.</a:t>
            </a:r>
            <a:r>
              <a:rPr lang="en-US" altLang="zh-CN" sz="2800" b="1">
                <a:latin typeface="仿宋_GB2312" panose="02010609030101010101" charset="-122"/>
                <a:ea typeface="仿宋_GB2312" panose="02010609030101010101" charset="-122"/>
                <a:cs typeface="仿宋_GB2312" panose="02010609030101010101" charset="-122"/>
              </a:rPr>
              <a:t>加强安全生产监管信息化建设</a:t>
            </a: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en-US" altLang="zh-CN" sz="2000" b="1" spc="400" dirty="0">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zh-CN" altLang="en-US" dirty="0">
              <a:solidFill>
                <a:schemeClr val="tx1"/>
              </a:solidFill>
              <a:uFillTx/>
              <a:latin typeface="仿宋" panose="02010609060101010101" charset="-122"/>
              <a:ea typeface="仿宋" panose="02010609060101010101" charset="-122"/>
              <a:cs typeface="宋体" panose="02010600030101010101" pitchFamily="2" charset="-122"/>
              <a:sym typeface="+mn-ea"/>
            </a:endParaRPr>
          </a:p>
        </p:txBody>
      </p:sp>
      <p:graphicFrame>
        <p:nvGraphicFramePr>
          <p:cNvPr id="2" name="图示 1"/>
          <p:cNvGraphicFramePr/>
          <p:nvPr/>
        </p:nvGraphicFramePr>
        <p:xfrm>
          <a:off x="381000" y="2200910"/>
          <a:ext cx="8296275" cy="5381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8"/>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899795" y="355600"/>
            <a:ext cx="10840720" cy="968375"/>
          </a:xfrm>
        </p:spPr>
        <p:txBody>
          <a:bodyPr/>
          <a:lstStyle/>
          <a:p>
            <a:pPr algn="l"/>
            <a:r>
              <a:rPr b="1" dirty="0">
                <a:solidFill>
                  <a:schemeClr val="tx1"/>
                </a:solidFill>
                <a:latin typeface="黑体" panose="02010600030101010101" charset="-122"/>
                <a:ea typeface="黑体" panose="02010600030101010101" charset="-122"/>
                <a:cs typeface="黑体" panose="02010600030101010101" charset="-122"/>
              </a:rPr>
              <a:t>（四）加强保障制度建设</a:t>
            </a:r>
            <a:endParaRPr b="1" dirty="0">
              <a:solidFill>
                <a:schemeClr val="tx1"/>
              </a:solidFill>
              <a:latin typeface="黑体" panose="02010600030101010101" charset="-122"/>
              <a:ea typeface="黑体" panose="02010600030101010101" charset="-122"/>
              <a:cs typeface="黑体" panose="02010600030101010101" charset="-122"/>
            </a:endParaRPr>
          </a:p>
        </p:txBody>
      </p:sp>
      <p:sp>
        <p:nvSpPr>
          <p:cNvPr id="3" name="矩形 2"/>
          <p:cNvSpPr/>
          <p:nvPr>
            <p:custDataLst>
              <p:tags r:id="rId2"/>
            </p:custDataLst>
          </p:nvPr>
        </p:nvSpPr>
        <p:spPr>
          <a:xfrm>
            <a:off x="4019550" y="4164965"/>
            <a:ext cx="12753340" cy="645160"/>
          </a:xfrm>
          <a:prstGeom prst="rect">
            <a:avLst/>
          </a:prstGeom>
        </p:spPr>
        <p:txBody>
          <a:bodyPr wrap="square">
            <a:spAutoFit/>
          </a:bodyPr>
          <a:lstStyle/>
          <a:p>
            <a:pPr>
              <a:lnSpc>
                <a:spcPct val="150000"/>
              </a:lnSpc>
              <a:spcAft>
                <a:spcPts val="600"/>
              </a:spcAft>
            </a:pPr>
            <a:r>
              <a:rPr lang="en-US" altLang="zh-CN" spc="400" dirty="0">
                <a:latin typeface="仿宋" panose="02010609060101010101" charset="-122"/>
                <a:ea typeface="仿宋" panose="02010609060101010101" charset="-122"/>
                <a:sym typeface="+mn-ea"/>
              </a:rPr>
              <a:t>    </a:t>
            </a:r>
            <a:endParaRPr lang="en-US" altLang="zh-CN" spc="400" dirty="0">
              <a:latin typeface="仿宋" panose="02010609060101010101" charset="-122"/>
              <a:ea typeface="仿宋" panose="02010609060101010101" charset="-122"/>
              <a:sym typeface="+mn-ea"/>
            </a:endParaRPr>
          </a:p>
        </p:txBody>
      </p:sp>
      <p:sp>
        <p:nvSpPr>
          <p:cNvPr id="4" name="文本框 3"/>
          <p:cNvSpPr txBox="1"/>
          <p:nvPr/>
        </p:nvSpPr>
        <p:spPr>
          <a:xfrm>
            <a:off x="920750" y="2364740"/>
            <a:ext cx="12202795" cy="4246245"/>
          </a:xfrm>
          <a:prstGeom prst="rect">
            <a:avLst/>
          </a:prstGeom>
          <a:noFill/>
        </p:spPr>
        <p:txBody>
          <a:bodyPr wrap="square" rtlCol="0">
            <a:spAutoFit/>
          </a:bodyPr>
          <a:p>
            <a:pPr algn="just" fontAlgn="auto">
              <a:lnSpc>
                <a:spcPts val="3600"/>
              </a:lnSpc>
            </a:pPr>
            <a:r>
              <a:rPr lang="en-US" altLang="zh-CN"/>
              <a:t>         </a:t>
            </a:r>
            <a:r>
              <a:rPr lang="zh-CN" altLang="en-US" dirty="0">
                <a:uFillTx/>
                <a:latin typeface="仿宋" panose="02010609060101010101" charset="-122"/>
                <a:ea typeface="仿宋" panose="02010609060101010101" charset="-122"/>
                <a:cs typeface="宋体" panose="02010600030101010101" pitchFamily="2" charset="-122"/>
              </a:rPr>
              <a:t> </a:t>
            </a:r>
            <a:r>
              <a:rPr lang="zh-CN" altLang="en-US" sz="2800" dirty="0">
                <a:uFillTx/>
                <a:latin typeface="仿宋" panose="02010609060101010101" charset="-122"/>
                <a:ea typeface="仿宋" panose="02010609060101010101" charset="-122"/>
                <a:cs typeface="宋体" panose="02010600030101010101" pitchFamily="2" charset="-122"/>
                <a:sym typeface="+mn-ea"/>
              </a:rPr>
              <a:t>为便于整合优化应急力量和资源，提高事故救援能力，推动形成统一指挥应急管理体制，规定国家加强生产安全事故应急能力建设，在重点行业、领域建立应急救援基地和应急救援队伍，由国家安全生产应急救援机构统一协调指挥。</a:t>
            </a:r>
            <a:endParaRPr lang="zh-CN" altLang="en-US" sz="2800" dirty="0">
              <a:uFillTx/>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endParaRPr lang="zh-CN" altLang="en-US" sz="2800" dirty="0">
              <a:uFillTx/>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r>
              <a:rPr lang="en-US" altLang="zh-CN" sz="2800" dirty="0">
                <a:uFillTx/>
                <a:latin typeface="仿宋" panose="02010609060101010101" charset="-122"/>
                <a:ea typeface="仿宋" panose="02010609060101010101" charset="-122"/>
                <a:cs typeface="宋体" panose="02010600030101010101" pitchFamily="2" charset="-122"/>
                <a:sym typeface="+mn-ea"/>
              </a:rPr>
              <a:t>    </a:t>
            </a:r>
            <a:r>
              <a:rPr lang="zh-CN" altLang="en-US" dirty="0">
                <a:uFillTx/>
                <a:latin typeface="楷体" panose="02010609060101010101" charset="-122"/>
                <a:ea typeface="楷体" panose="02010609060101010101" charset="-122"/>
                <a:cs typeface="宋体" panose="02010600030101010101" pitchFamily="2" charset="-122"/>
                <a:sym typeface="+mn-ea"/>
              </a:rPr>
              <a:t>国家加强生产安全事故应急能力建设，在重点行业、领域建立应急救援基地和应急救援队伍，并由</a:t>
            </a:r>
            <a:r>
              <a:rPr lang="zh-CN" altLang="en-US" dirty="0">
                <a:solidFill>
                  <a:srgbClr val="FF0000"/>
                </a:solidFill>
                <a:uFillTx/>
                <a:latin typeface="楷体" panose="02010609060101010101" charset="-122"/>
                <a:ea typeface="楷体" panose="02010609060101010101" charset="-122"/>
                <a:cs typeface="宋体" panose="02010600030101010101" pitchFamily="2" charset="-122"/>
                <a:sym typeface="+mn-ea"/>
              </a:rPr>
              <a:t>国家安全生产应急救援机构统一协调指挥</a:t>
            </a:r>
            <a:r>
              <a:rPr lang="zh-CN" altLang="en-US" dirty="0">
                <a:uFillTx/>
                <a:latin typeface="楷体" panose="02010609060101010101" charset="-122"/>
                <a:ea typeface="楷体" panose="02010609060101010101" charset="-122"/>
                <a:cs typeface="宋体" panose="02010600030101010101" pitchFamily="2" charset="-122"/>
                <a:sym typeface="+mn-ea"/>
              </a:rPr>
              <a:t>；鼓励生产经营单位和其他社会力量建立应急救援队伍，配备相应的应急救援装备和物资，提高应急救援的专业化水平。</a:t>
            </a:r>
            <a:endParaRPr lang="zh-CN" altLang="en-US" dirty="0">
              <a:uFillTx/>
              <a:latin typeface="楷体" panose="02010609060101010101" charset="-122"/>
              <a:ea typeface="楷体" panose="02010609060101010101" charset="-122"/>
              <a:cs typeface="宋体" panose="02010600030101010101" pitchFamily="2" charset="-122"/>
              <a:sym typeface="+mn-ea"/>
            </a:endParaRPr>
          </a:p>
          <a:p>
            <a:pPr algn="r" fontAlgn="auto">
              <a:lnSpc>
                <a:spcPts val="3600"/>
              </a:lnSpc>
            </a:pPr>
            <a:r>
              <a:rPr lang="en-US" altLang="zh-CN" sz="2000" dirty="0">
                <a:uFillTx/>
                <a:latin typeface="楷体" panose="02010609060101010101" charset="-122"/>
                <a:ea typeface="楷体" panose="02010609060101010101" charset="-122"/>
                <a:cs typeface="宋体" panose="02010600030101010101" pitchFamily="2" charset="-122"/>
                <a:sym typeface="+mn-ea"/>
              </a:rPr>
              <a:t>——</a:t>
            </a:r>
            <a:r>
              <a:rPr lang="zh-CN" altLang="en-US" sz="2000" dirty="0">
                <a:uFillTx/>
                <a:latin typeface="楷体" panose="02010609060101010101" charset="-122"/>
                <a:ea typeface="楷体" panose="02010609060101010101" charset="-122"/>
                <a:cs typeface="宋体" panose="02010600030101010101" pitchFamily="2" charset="-122"/>
                <a:sym typeface="+mn-ea"/>
              </a:rPr>
              <a:t>《中华人民共和国安全生产法》第七十九条第一款</a:t>
            </a:r>
            <a:endParaRPr lang="zh-CN" altLang="en-US" sz="2000" dirty="0">
              <a:uFillTx/>
              <a:latin typeface="楷体" panose="02010609060101010101" charset="-122"/>
              <a:ea typeface="楷体" panose="02010609060101010101" charset="-122"/>
              <a:cs typeface="宋体" panose="02010600030101010101" pitchFamily="2" charset="-122"/>
              <a:sym typeface="+mn-ea"/>
            </a:endParaRPr>
          </a:p>
        </p:txBody>
      </p:sp>
      <p:sp>
        <p:nvSpPr>
          <p:cNvPr id="6" name="文本框 5"/>
          <p:cNvSpPr txBox="1"/>
          <p:nvPr/>
        </p:nvSpPr>
        <p:spPr>
          <a:xfrm>
            <a:off x="788035" y="1564640"/>
            <a:ext cx="12289790" cy="1014730"/>
          </a:xfrm>
          <a:prstGeom prst="rect">
            <a:avLst/>
          </a:prstGeom>
          <a:noFill/>
        </p:spPr>
        <p:txBody>
          <a:bodyPr wrap="square" rtlCol="0">
            <a:spAutoFit/>
          </a:bodyPr>
          <a:p>
            <a:pPr algn="just" fontAlgn="auto">
              <a:lnSpc>
                <a:spcPts val="3600"/>
              </a:lnSpc>
            </a:pPr>
            <a:r>
              <a:rPr lang="en-US" altLang="zh-CN"/>
              <a:t>         </a:t>
            </a:r>
            <a:r>
              <a:rPr lang="en-US" altLang="zh-CN" b="1">
                <a:latin typeface="仿宋_GB2312" panose="02010609030101010101" charset="-122"/>
                <a:ea typeface="仿宋_GB2312" panose="02010609030101010101" charset="-122"/>
                <a:cs typeface="仿宋_GB2312" panose="02010609030101010101" charset="-122"/>
                <a:sym typeface="+mn-ea"/>
              </a:rPr>
              <a:t>5</a:t>
            </a:r>
            <a:r>
              <a:rPr lang="zh-CN" altLang="en-US" b="1">
                <a:latin typeface="仿宋_GB2312" panose="02010609030101010101" charset="-122"/>
                <a:ea typeface="仿宋_GB2312" panose="02010609030101010101" charset="-122"/>
                <a:cs typeface="仿宋_GB2312" panose="02010609030101010101" charset="-122"/>
                <a:sym typeface="+mn-ea"/>
              </a:rPr>
              <a:t>.</a:t>
            </a:r>
            <a:r>
              <a:rPr lang="en-US" altLang="zh-CN" sz="2800" b="1">
                <a:latin typeface="仿宋_GB2312" panose="02010609030101010101" charset="-122"/>
                <a:ea typeface="仿宋_GB2312" panose="02010609030101010101" charset="-122"/>
                <a:cs typeface="仿宋_GB2312" panose="02010609030101010101" charset="-122"/>
              </a:rPr>
              <a:t>明确国家安全生产应急救援机构统一协调指挥职能</a:t>
            </a: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en-US" altLang="zh-CN" sz="2000" b="1" spc="400" dirty="0">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zh-CN" altLang="en-US" dirty="0">
              <a:solidFill>
                <a:schemeClr val="tx1"/>
              </a:solidFill>
              <a:uFillTx/>
              <a:latin typeface="仿宋" panose="02010609060101010101" charset="-122"/>
              <a:ea typeface="仿宋" panose="02010609060101010101" charset="-122"/>
              <a:cs typeface="宋体" panose="02010600030101010101" pitchFamily="2" charset="-122"/>
              <a:sym typeface="+mn-ea"/>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899795" y="355600"/>
            <a:ext cx="10840720" cy="968375"/>
          </a:xfrm>
        </p:spPr>
        <p:txBody>
          <a:bodyPr/>
          <a:lstStyle/>
          <a:p>
            <a:pPr algn="l"/>
            <a:r>
              <a:rPr b="1" dirty="0">
                <a:solidFill>
                  <a:schemeClr val="tx1"/>
                </a:solidFill>
                <a:latin typeface="黑体" panose="02010600030101010101" charset="-122"/>
                <a:ea typeface="黑体" panose="02010600030101010101" charset="-122"/>
                <a:cs typeface="黑体" panose="02010600030101010101" charset="-122"/>
              </a:rPr>
              <a:t>（五）加大违法处罚力度</a:t>
            </a:r>
            <a:endParaRPr b="1" dirty="0">
              <a:solidFill>
                <a:schemeClr val="tx1"/>
              </a:solidFill>
              <a:latin typeface="黑体" panose="02010600030101010101" charset="-122"/>
              <a:ea typeface="黑体" panose="02010600030101010101" charset="-122"/>
              <a:cs typeface="黑体" panose="02010600030101010101" charset="-122"/>
            </a:endParaRPr>
          </a:p>
        </p:txBody>
      </p:sp>
      <p:sp>
        <p:nvSpPr>
          <p:cNvPr id="3" name="矩形 2"/>
          <p:cNvSpPr/>
          <p:nvPr>
            <p:custDataLst>
              <p:tags r:id="rId2"/>
            </p:custDataLst>
          </p:nvPr>
        </p:nvSpPr>
        <p:spPr>
          <a:xfrm>
            <a:off x="4019550" y="4164965"/>
            <a:ext cx="12753340" cy="645160"/>
          </a:xfrm>
          <a:prstGeom prst="rect">
            <a:avLst/>
          </a:prstGeom>
        </p:spPr>
        <p:txBody>
          <a:bodyPr wrap="square">
            <a:spAutoFit/>
          </a:bodyPr>
          <a:lstStyle/>
          <a:p>
            <a:pPr>
              <a:lnSpc>
                <a:spcPct val="150000"/>
              </a:lnSpc>
              <a:spcAft>
                <a:spcPts val="600"/>
              </a:spcAft>
            </a:pPr>
            <a:r>
              <a:rPr lang="en-US" altLang="zh-CN" spc="400" dirty="0">
                <a:latin typeface="仿宋" panose="02010609060101010101" charset="-122"/>
                <a:ea typeface="仿宋" panose="02010609060101010101" charset="-122"/>
                <a:sym typeface="+mn-ea"/>
              </a:rPr>
              <a:t>    </a:t>
            </a:r>
            <a:endParaRPr lang="en-US" altLang="zh-CN" spc="400" dirty="0">
              <a:latin typeface="仿宋" panose="02010609060101010101" charset="-122"/>
              <a:ea typeface="仿宋" panose="02010609060101010101" charset="-122"/>
              <a:sym typeface="+mn-ea"/>
            </a:endParaRPr>
          </a:p>
        </p:txBody>
      </p:sp>
      <p:sp>
        <p:nvSpPr>
          <p:cNvPr id="4" name="文本框 3"/>
          <p:cNvSpPr txBox="1"/>
          <p:nvPr/>
        </p:nvSpPr>
        <p:spPr>
          <a:xfrm>
            <a:off x="899795" y="2021205"/>
            <a:ext cx="12616180" cy="5798185"/>
          </a:xfrm>
          <a:prstGeom prst="rect">
            <a:avLst/>
          </a:prstGeom>
          <a:noFill/>
        </p:spPr>
        <p:txBody>
          <a:bodyPr wrap="square" rtlCol="0">
            <a:spAutoFit/>
          </a:bodyPr>
          <a:p>
            <a:pPr algn="just" fontAlgn="auto">
              <a:lnSpc>
                <a:spcPts val="3600"/>
              </a:lnSpc>
            </a:pPr>
            <a:r>
              <a:rPr lang="en-US" altLang="zh-CN"/>
              <a:t>         </a:t>
            </a:r>
            <a:r>
              <a:rPr lang="zh-CN" altLang="en-US" dirty="0">
                <a:uFillTx/>
                <a:latin typeface="仿宋" panose="02010609060101010101" charset="-122"/>
                <a:ea typeface="仿宋" panose="02010609060101010101" charset="-122"/>
                <a:cs typeface="宋体" panose="02010600030101010101" pitchFamily="2" charset="-122"/>
              </a:rPr>
              <a:t> </a:t>
            </a:r>
            <a:r>
              <a:rPr lang="zh-CN" altLang="en-US" sz="2800" dirty="0">
                <a:uFillTx/>
                <a:latin typeface="Times New Roman" panose="02020603050405020304" charset="0"/>
                <a:ea typeface="仿宋" panose="02010609060101010101" charset="-122"/>
                <a:cs typeface="宋体" panose="02010600030101010101" pitchFamily="2" charset="-122"/>
                <a:sym typeface="+mn-ea"/>
              </a:rPr>
              <a:t>在现行安全生产法规定的基础上，对涉及罚款的违法行为，普遍提高了罚款数额，加大惩戒力度。就事故罚款方面，由现行法规定的20万元至2000万元，提高至30万元至1亿元；对单位主要负责人的事故罚款数额由年收入的30%至80%，提高至40%至100%。</a:t>
            </a:r>
            <a:endParaRPr lang="zh-CN" altLang="en-US" sz="2800" dirty="0">
              <a:uFillTx/>
              <a:latin typeface="仿宋" panose="02010609060101010101" charset="-122"/>
              <a:ea typeface="仿宋" panose="02010609060101010101" charset="-122"/>
              <a:cs typeface="宋体" panose="02010600030101010101" pitchFamily="2" charset="-122"/>
              <a:sym typeface="+mn-ea"/>
            </a:endParaRPr>
          </a:p>
          <a:p>
            <a:pPr algn="just" fontAlgn="auto">
              <a:lnSpc>
                <a:spcPts val="2500"/>
              </a:lnSpc>
            </a:pPr>
            <a:r>
              <a:rPr lang="zh-CN" altLang="en-US" sz="2800" dirty="0">
                <a:uFillTx/>
                <a:latin typeface="仿宋" panose="02010609060101010101" charset="-122"/>
                <a:ea typeface="仿宋" panose="02010609060101010101" charset="-122"/>
                <a:cs typeface="宋体" panose="02010600030101010101" pitchFamily="2" charset="-122"/>
                <a:sym typeface="+mn-ea"/>
              </a:rPr>
              <a:t> </a:t>
            </a:r>
            <a:r>
              <a:rPr lang="en-US" altLang="zh-CN" sz="2400" dirty="0">
                <a:uFillTx/>
                <a:latin typeface="楷体" panose="02010609060101010101" charset="-122"/>
                <a:ea typeface="楷体" panose="02010609060101010101" charset="-122"/>
                <a:cs typeface="宋体" panose="02010600030101010101" pitchFamily="2" charset="-122"/>
                <a:sym typeface="+mn-ea"/>
              </a:rPr>
              <a:t>   </a:t>
            </a:r>
            <a:endParaRPr lang="en-US" altLang="zh-CN" sz="2400" dirty="0">
              <a:uFillTx/>
              <a:latin typeface="楷体" panose="02010609060101010101" charset="-122"/>
              <a:ea typeface="楷体" panose="02010609060101010101" charset="-122"/>
              <a:cs typeface="宋体" panose="02010600030101010101" pitchFamily="2" charset="-122"/>
              <a:sym typeface="+mn-ea"/>
            </a:endParaRPr>
          </a:p>
          <a:p>
            <a:pPr algn="just" fontAlgn="auto">
              <a:lnSpc>
                <a:spcPts val="3000"/>
              </a:lnSpc>
            </a:pPr>
            <a:r>
              <a:rPr lang="zh-CN" altLang="en-US" sz="2000" dirty="0">
                <a:uFillTx/>
                <a:latin typeface="楷体" panose="02010609060101010101" charset="-122"/>
                <a:ea typeface="楷体" panose="02010609060101010101" charset="-122"/>
                <a:cs typeface="宋体" panose="02010600030101010101" pitchFamily="2" charset="-122"/>
                <a:sym typeface="+mn-ea"/>
              </a:rPr>
              <a:t>发生生产安全事故，对负有责任的生产经营单位除要求其依法承担相应的赔偿等责任外，由应急管理部门依照下列规定处以罚款：</a:t>
            </a:r>
            <a:endParaRPr lang="zh-CN" altLang="en-US" sz="2000" dirty="0">
              <a:uFillTx/>
              <a:latin typeface="楷体" panose="02010609060101010101" charset="-122"/>
              <a:ea typeface="楷体" panose="02010609060101010101" charset="-122"/>
              <a:cs typeface="宋体" panose="02010600030101010101" pitchFamily="2" charset="-122"/>
              <a:sym typeface="+mn-ea"/>
            </a:endParaRPr>
          </a:p>
          <a:p>
            <a:pPr algn="just" fontAlgn="auto">
              <a:lnSpc>
                <a:spcPts val="3000"/>
              </a:lnSpc>
              <a:buClrTx/>
              <a:buSzTx/>
              <a:buFontTx/>
            </a:pPr>
            <a:r>
              <a:rPr lang="zh-CN" altLang="en-US" sz="2000" dirty="0">
                <a:uFillTx/>
                <a:latin typeface="楷体" panose="02010609060101010101" charset="-122"/>
                <a:ea typeface="楷体" panose="02010609060101010101" charset="-122"/>
                <a:cs typeface="宋体" panose="02010600030101010101" pitchFamily="2" charset="-122"/>
                <a:sym typeface="+mn-ea"/>
              </a:rPr>
              <a:t>　　（一）发生一般事故的，处三十万元以上一百万元以下的罚款；</a:t>
            </a:r>
            <a:endParaRPr lang="zh-CN" altLang="en-US" sz="2000" dirty="0">
              <a:uFillTx/>
              <a:latin typeface="楷体" panose="02010609060101010101" charset="-122"/>
              <a:ea typeface="楷体" panose="02010609060101010101" charset="-122"/>
              <a:cs typeface="宋体" panose="02010600030101010101" pitchFamily="2" charset="-122"/>
              <a:sym typeface="+mn-ea"/>
            </a:endParaRPr>
          </a:p>
          <a:p>
            <a:pPr algn="just" fontAlgn="auto">
              <a:lnSpc>
                <a:spcPts val="3000"/>
              </a:lnSpc>
              <a:buClrTx/>
              <a:buSzTx/>
              <a:buFontTx/>
            </a:pPr>
            <a:r>
              <a:rPr lang="zh-CN" altLang="en-US" sz="2000" dirty="0">
                <a:uFillTx/>
                <a:latin typeface="楷体" panose="02010609060101010101" charset="-122"/>
                <a:ea typeface="楷体" panose="02010609060101010101" charset="-122"/>
                <a:cs typeface="宋体" panose="02010600030101010101" pitchFamily="2" charset="-122"/>
                <a:sym typeface="+mn-ea"/>
              </a:rPr>
              <a:t>　　（二）发生较大事故的，处一百万元以上二百万元以下的罚款；</a:t>
            </a:r>
            <a:endParaRPr lang="zh-CN" altLang="en-US" sz="2000" dirty="0">
              <a:uFillTx/>
              <a:latin typeface="楷体" panose="02010609060101010101" charset="-122"/>
              <a:ea typeface="楷体" panose="02010609060101010101" charset="-122"/>
              <a:cs typeface="宋体" panose="02010600030101010101" pitchFamily="2" charset="-122"/>
              <a:sym typeface="+mn-ea"/>
            </a:endParaRPr>
          </a:p>
          <a:p>
            <a:pPr algn="just" fontAlgn="auto">
              <a:lnSpc>
                <a:spcPts val="3000"/>
              </a:lnSpc>
              <a:buClrTx/>
              <a:buSzTx/>
              <a:buFontTx/>
            </a:pPr>
            <a:r>
              <a:rPr lang="zh-CN" altLang="en-US" sz="2000" dirty="0">
                <a:uFillTx/>
                <a:latin typeface="楷体" panose="02010609060101010101" charset="-122"/>
                <a:ea typeface="楷体" panose="02010609060101010101" charset="-122"/>
                <a:cs typeface="宋体" panose="02010600030101010101" pitchFamily="2" charset="-122"/>
                <a:sym typeface="+mn-ea"/>
              </a:rPr>
              <a:t>　　（三）发生重大事故的，处二百万元以上一千万元以下的罚款；</a:t>
            </a:r>
            <a:endParaRPr lang="zh-CN" altLang="en-US" sz="2000" dirty="0">
              <a:uFillTx/>
              <a:latin typeface="楷体" panose="02010609060101010101" charset="-122"/>
              <a:ea typeface="楷体" panose="02010609060101010101" charset="-122"/>
              <a:cs typeface="宋体" panose="02010600030101010101" pitchFamily="2" charset="-122"/>
              <a:sym typeface="+mn-ea"/>
            </a:endParaRPr>
          </a:p>
          <a:p>
            <a:pPr algn="just" fontAlgn="auto">
              <a:lnSpc>
                <a:spcPts val="3000"/>
              </a:lnSpc>
              <a:buClrTx/>
              <a:buSzTx/>
              <a:buFontTx/>
            </a:pPr>
            <a:r>
              <a:rPr lang="zh-CN" altLang="en-US" sz="2000" dirty="0">
                <a:uFillTx/>
                <a:latin typeface="楷体" panose="02010609060101010101" charset="-122"/>
                <a:ea typeface="楷体" panose="02010609060101010101" charset="-122"/>
                <a:cs typeface="宋体" panose="02010600030101010101" pitchFamily="2" charset="-122"/>
                <a:sym typeface="+mn-ea"/>
              </a:rPr>
              <a:t>　　（四）发生特别重大事故的，处一千万元以上二千万元以下的罚款。</a:t>
            </a:r>
            <a:endParaRPr lang="zh-CN" altLang="en-US" sz="2000" dirty="0">
              <a:uFillTx/>
              <a:latin typeface="楷体" panose="02010609060101010101" charset="-122"/>
              <a:ea typeface="楷体" panose="02010609060101010101" charset="-122"/>
              <a:cs typeface="宋体" panose="02010600030101010101" pitchFamily="2" charset="-122"/>
              <a:sym typeface="+mn-ea"/>
            </a:endParaRPr>
          </a:p>
          <a:p>
            <a:pPr algn="just" fontAlgn="auto">
              <a:lnSpc>
                <a:spcPts val="3000"/>
              </a:lnSpc>
              <a:buClrTx/>
              <a:buSzTx/>
              <a:buFontTx/>
            </a:pPr>
            <a:r>
              <a:rPr lang="zh-CN" altLang="en-US" sz="2000" dirty="0">
                <a:uFillTx/>
                <a:latin typeface="楷体" panose="02010609060101010101" charset="-122"/>
                <a:ea typeface="楷体" panose="02010609060101010101" charset="-122"/>
                <a:cs typeface="宋体" panose="02010600030101010101" pitchFamily="2" charset="-122"/>
                <a:sym typeface="+mn-ea"/>
              </a:rPr>
              <a:t>　　</a:t>
            </a:r>
            <a:r>
              <a:rPr lang="zh-CN" altLang="en-US" sz="2000" dirty="0">
                <a:solidFill>
                  <a:srgbClr val="FF0000"/>
                </a:solidFill>
                <a:uFillTx/>
                <a:latin typeface="楷体" panose="02010609060101010101" charset="-122"/>
                <a:ea typeface="楷体" panose="02010609060101010101" charset="-122"/>
                <a:cs typeface="宋体" panose="02010600030101010101" pitchFamily="2" charset="-122"/>
                <a:sym typeface="+mn-ea"/>
              </a:rPr>
              <a:t>发生生产安全事故，情节特别严重、影响特别恶劣的，应急管理部门可以按照前款罚款数额的二倍以上五倍以下对负有责任的生产经营单位处以罚款。</a:t>
            </a:r>
            <a:endParaRPr lang="zh-CN" altLang="en-US" sz="2000" dirty="0">
              <a:uFillTx/>
              <a:latin typeface="楷体" panose="02010609060101010101" charset="-122"/>
              <a:ea typeface="楷体" panose="02010609060101010101" charset="-122"/>
              <a:cs typeface="宋体" panose="02010600030101010101" pitchFamily="2" charset="-122"/>
              <a:sym typeface="+mn-ea"/>
            </a:endParaRPr>
          </a:p>
          <a:p>
            <a:pPr algn="r" fontAlgn="auto">
              <a:lnSpc>
                <a:spcPts val="3600"/>
              </a:lnSpc>
              <a:buClrTx/>
              <a:buSzTx/>
              <a:buFontTx/>
            </a:pPr>
            <a:r>
              <a:rPr lang="en-US" altLang="zh-CN" sz="2000" dirty="0">
                <a:uFillTx/>
                <a:latin typeface="楷体" panose="02010609060101010101" charset="-122"/>
                <a:ea typeface="楷体" panose="02010609060101010101" charset="-122"/>
                <a:cs typeface="宋体" panose="02010600030101010101" pitchFamily="2" charset="-122"/>
                <a:sym typeface="+mn-ea"/>
              </a:rPr>
              <a:t>——</a:t>
            </a:r>
            <a:r>
              <a:rPr lang="zh-CN" altLang="en-US" sz="2000" dirty="0">
                <a:uFillTx/>
                <a:latin typeface="楷体" panose="02010609060101010101" charset="-122"/>
                <a:ea typeface="楷体" panose="02010609060101010101" charset="-122"/>
                <a:cs typeface="宋体" panose="02010600030101010101" pitchFamily="2" charset="-122"/>
                <a:sym typeface="+mn-ea"/>
              </a:rPr>
              <a:t>《中华人民共和国安全生产法》第一百一十四条</a:t>
            </a:r>
            <a:endParaRPr lang="zh-CN" altLang="en-US" sz="2000" dirty="0">
              <a:uFillTx/>
              <a:latin typeface="楷体" panose="02010609060101010101" charset="-122"/>
              <a:ea typeface="楷体" panose="02010609060101010101" charset="-122"/>
              <a:cs typeface="宋体" panose="02010600030101010101" pitchFamily="2" charset="-122"/>
              <a:sym typeface="+mn-ea"/>
            </a:endParaRPr>
          </a:p>
        </p:txBody>
      </p:sp>
      <p:sp>
        <p:nvSpPr>
          <p:cNvPr id="6" name="文本框 5"/>
          <p:cNvSpPr txBox="1"/>
          <p:nvPr/>
        </p:nvSpPr>
        <p:spPr>
          <a:xfrm>
            <a:off x="809625" y="1501140"/>
            <a:ext cx="12289790" cy="1014730"/>
          </a:xfrm>
          <a:prstGeom prst="rect">
            <a:avLst/>
          </a:prstGeom>
          <a:noFill/>
        </p:spPr>
        <p:txBody>
          <a:bodyPr wrap="square" rtlCol="0">
            <a:spAutoFit/>
          </a:bodyPr>
          <a:p>
            <a:pPr algn="just" fontAlgn="auto">
              <a:lnSpc>
                <a:spcPts val="3600"/>
              </a:lnSpc>
            </a:pPr>
            <a:r>
              <a:rPr lang="en-US" altLang="zh-CN"/>
              <a:t>         </a:t>
            </a:r>
            <a:r>
              <a:rPr lang="en-US" altLang="zh-CN" sz="2800" b="1">
                <a:latin typeface="仿宋_GB2312" panose="02010609030101010101" charset="-122"/>
                <a:ea typeface="仿宋_GB2312" panose="02010609030101010101" charset="-122"/>
                <a:cs typeface="仿宋_GB2312" panose="02010609030101010101" charset="-122"/>
              </a:rPr>
              <a:t>1.普遍提高罚款额度</a:t>
            </a: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en-US" altLang="zh-CN" sz="2000" b="1" spc="400" dirty="0">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zh-CN" altLang="en-US" dirty="0">
              <a:solidFill>
                <a:schemeClr val="tx1"/>
              </a:solidFill>
              <a:uFillTx/>
              <a:latin typeface="仿宋" panose="02010609060101010101" charset="-122"/>
              <a:ea typeface="仿宋" panose="02010609060101010101" charset="-122"/>
              <a:cs typeface="宋体" panose="02010600030101010101" pitchFamily="2" charset="-122"/>
              <a:sym typeface="+mn-ea"/>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H_Number_1"/>
          <p:cNvSpPr/>
          <p:nvPr>
            <p:custDataLst>
              <p:tags r:id="rId1"/>
            </p:custDataLst>
          </p:nvPr>
        </p:nvSpPr>
        <p:spPr bwMode="auto">
          <a:xfrm>
            <a:off x="3349419" y="2427126"/>
            <a:ext cx="1043857" cy="905732"/>
          </a:xfrm>
          <a:custGeom>
            <a:avLst/>
            <a:gdLst>
              <a:gd name="T0" fmla="*/ 230479 w 373220"/>
              <a:gd name="T1" fmla="*/ 0 h 323217"/>
              <a:gd name="T2" fmla="*/ 691435 w 373220"/>
              <a:gd name="T3" fmla="*/ 0 h 323217"/>
              <a:gd name="T4" fmla="*/ 921914 w 373220"/>
              <a:gd name="T5" fmla="*/ 399213 h 323217"/>
              <a:gd name="T6" fmla="*/ 691435 w 373220"/>
              <a:gd name="T7" fmla="*/ 798423 h 323217"/>
              <a:gd name="T8" fmla="*/ 230480 w 373220"/>
              <a:gd name="T9" fmla="*/ 798420 h 323217"/>
              <a:gd name="T10" fmla="*/ 0 w 373220"/>
              <a:gd name="T11" fmla="*/ 399210 h 323217"/>
              <a:gd name="T12" fmla="*/ 230479 w 373220"/>
              <a:gd name="T13" fmla="*/ 0 h 323217"/>
              <a:gd name="T14" fmla="*/ 0 60000 65536"/>
              <a:gd name="T15" fmla="*/ 0 60000 65536"/>
              <a:gd name="T16" fmla="*/ 0 60000 65536"/>
              <a:gd name="T17" fmla="*/ 0 60000 65536"/>
              <a:gd name="T18" fmla="*/ 0 60000 65536"/>
              <a:gd name="T19" fmla="*/ 0 60000 65536"/>
              <a:gd name="T20" fmla="*/ 0 60000 65536"/>
              <a:gd name="T21" fmla="*/ 0 w 373220"/>
              <a:gd name="T22" fmla="*/ 0 h 323217"/>
              <a:gd name="T23" fmla="*/ 373220 w 373220"/>
              <a:gd name="T24" fmla="*/ 323217 h 3232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220" h="323217">
                <a:moveTo>
                  <a:pt x="93305" y="0"/>
                </a:moveTo>
                <a:lnTo>
                  <a:pt x="279915" y="0"/>
                </a:lnTo>
                <a:lnTo>
                  <a:pt x="373220" y="161609"/>
                </a:lnTo>
                <a:lnTo>
                  <a:pt x="279915" y="323217"/>
                </a:lnTo>
                <a:lnTo>
                  <a:pt x="93306" y="323216"/>
                </a:lnTo>
                <a:lnTo>
                  <a:pt x="0" y="161608"/>
                </a:lnTo>
                <a:lnTo>
                  <a:pt x="93305" y="0"/>
                </a:lnTo>
                <a:close/>
              </a:path>
            </a:pathLst>
          </a:custGeom>
          <a:solidFill>
            <a:srgbClr val="0070C0"/>
          </a:solidFill>
          <a:ln w="34925" cmpd="sng">
            <a:solidFill>
              <a:srgbClr val="FFFFFF"/>
            </a:solidFill>
            <a:miter lim="800000"/>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nchor="ctr">
            <a:normAutofit/>
          </a:bodyPr>
          <a:lstStyle>
            <a:lvl1pPr>
              <a:defRPr>
                <a:solidFill>
                  <a:schemeClr val="tx1"/>
                </a:solidFill>
                <a:latin typeface="Calibri" panose="020F0502020204030204" charset="0"/>
                <a:ea typeface="幼圆" panose="02010509060101010101" pitchFamily="49" charset="-122"/>
              </a:defRPr>
            </a:lvl1pPr>
            <a:lvl2pPr marL="742950" indent="-285750">
              <a:defRPr>
                <a:solidFill>
                  <a:schemeClr val="tx1"/>
                </a:solidFill>
                <a:latin typeface="Calibri" panose="020F0502020204030204" charset="0"/>
                <a:ea typeface="幼圆" panose="02010509060101010101" pitchFamily="49" charset="-122"/>
              </a:defRPr>
            </a:lvl2pPr>
            <a:lvl3pPr marL="1143000" indent="-228600">
              <a:defRPr>
                <a:solidFill>
                  <a:schemeClr val="tx1"/>
                </a:solidFill>
                <a:latin typeface="Calibri" panose="020F0502020204030204" charset="0"/>
                <a:ea typeface="幼圆" panose="02010509060101010101" pitchFamily="49" charset="-122"/>
              </a:defRPr>
            </a:lvl3pPr>
            <a:lvl4pPr marL="1600200" indent="-228600">
              <a:defRPr>
                <a:solidFill>
                  <a:schemeClr val="tx1"/>
                </a:solidFill>
                <a:latin typeface="Calibri" panose="020F0502020204030204" charset="0"/>
                <a:ea typeface="幼圆" panose="02010509060101010101" pitchFamily="49" charset="-122"/>
              </a:defRPr>
            </a:lvl4pPr>
            <a:lvl5pPr marL="2057400" indent="-228600">
              <a:defRPr>
                <a:solidFill>
                  <a:schemeClr val="tx1"/>
                </a:solidFill>
                <a:latin typeface="Calibri" panose="020F050202020403020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9pPr>
          </a:lstStyle>
          <a:p>
            <a:pPr algn="ctr"/>
            <a:r>
              <a:rPr lang="en-US" sz="2400">
                <a:solidFill>
                  <a:srgbClr val="FFFFFF"/>
                </a:solidFill>
                <a:latin typeface="仿宋" panose="02010609060101010101" charset="-122"/>
                <a:ea typeface="仿宋" panose="02010609060101010101" charset="-122"/>
              </a:rPr>
              <a:t>1</a:t>
            </a:r>
            <a:endParaRPr lang="en-US" altLang="en-US" sz="2400">
              <a:solidFill>
                <a:srgbClr val="FFFFFF"/>
              </a:solidFill>
              <a:latin typeface="仿宋" panose="02010609060101010101" charset="-122"/>
              <a:ea typeface="仿宋" panose="02010609060101010101" charset="-122"/>
            </a:endParaRPr>
          </a:p>
        </p:txBody>
      </p:sp>
      <p:sp>
        <p:nvSpPr>
          <p:cNvPr id="12" name="MH_Number_2"/>
          <p:cNvSpPr/>
          <p:nvPr>
            <p:custDataLst>
              <p:tags r:id="rId2"/>
            </p:custDataLst>
          </p:nvPr>
        </p:nvSpPr>
        <p:spPr bwMode="auto">
          <a:xfrm>
            <a:off x="3349411" y="3742225"/>
            <a:ext cx="1043857" cy="905732"/>
          </a:xfrm>
          <a:custGeom>
            <a:avLst/>
            <a:gdLst>
              <a:gd name="T0" fmla="*/ 229856 w 373220"/>
              <a:gd name="T1" fmla="*/ 0 h 323217"/>
              <a:gd name="T2" fmla="*/ 689566 w 373220"/>
              <a:gd name="T3" fmla="*/ 0 h 323217"/>
              <a:gd name="T4" fmla="*/ 919421 w 373220"/>
              <a:gd name="T5" fmla="*/ 399213 h 323217"/>
              <a:gd name="T6" fmla="*/ 689566 w 373220"/>
              <a:gd name="T7" fmla="*/ 798423 h 323217"/>
              <a:gd name="T8" fmla="*/ 229857 w 373220"/>
              <a:gd name="T9" fmla="*/ 798420 h 323217"/>
              <a:gd name="T10" fmla="*/ 0 w 373220"/>
              <a:gd name="T11" fmla="*/ 399210 h 323217"/>
              <a:gd name="T12" fmla="*/ 229856 w 373220"/>
              <a:gd name="T13" fmla="*/ 0 h 323217"/>
              <a:gd name="T14" fmla="*/ 0 60000 65536"/>
              <a:gd name="T15" fmla="*/ 0 60000 65536"/>
              <a:gd name="T16" fmla="*/ 0 60000 65536"/>
              <a:gd name="T17" fmla="*/ 0 60000 65536"/>
              <a:gd name="T18" fmla="*/ 0 60000 65536"/>
              <a:gd name="T19" fmla="*/ 0 60000 65536"/>
              <a:gd name="T20" fmla="*/ 0 60000 65536"/>
              <a:gd name="T21" fmla="*/ 0 w 373220"/>
              <a:gd name="T22" fmla="*/ 0 h 323217"/>
              <a:gd name="T23" fmla="*/ 373220 w 373220"/>
              <a:gd name="T24" fmla="*/ 323217 h 3232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220" h="323217">
                <a:moveTo>
                  <a:pt x="93305" y="0"/>
                </a:moveTo>
                <a:lnTo>
                  <a:pt x="279915" y="0"/>
                </a:lnTo>
                <a:lnTo>
                  <a:pt x="373220" y="161609"/>
                </a:lnTo>
                <a:lnTo>
                  <a:pt x="279915" y="323217"/>
                </a:lnTo>
                <a:lnTo>
                  <a:pt x="93306" y="323216"/>
                </a:lnTo>
                <a:lnTo>
                  <a:pt x="0" y="161608"/>
                </a:lnTo>
                <a:lnTo>
                  <a:pt x="93305" y="0"/>
                </a:lnTo>
                <a:close/>
              </a:path>
            </a:pathLst>
          </a:custGeom>
          <a:solidFill>
            <a:srgbClr val="0070C0"/>
          </a:solidFill>
          <a:ln w="34925" cmpd="sng">
            <a:solidFill>
              <a:srgbClr val="FFFFFF"/>
            </a:solidFill>
            <a:miter lim="800000"/>
          </a:ln>
        </p:spPr>
        <p:txBody>
          <a:bodyPr wrap="square" lIns="0" tIns="0" rIns="0" bIns="0" anchor="ctr">
            <a:normAutofit/>
          </a:bodyPr>
          <a:lstStyle>
            <a:lvl1pPr algn="just">
              <a:lnSpc>
                <a:spcPct val="110000"/>
              </a:lnSpc>
              <a:spcBef>
                <a:spcPts val="1800"/>
              </a:spcBef>
              <a:buClr>
                <a:srgbClr val="7DA44B"/>
              </a:buClr>
              <a:buSzPct val="100000"/>
              <a:buFont typeface="Webdings" panose="05030102010509060703" pitchFamily="18" charset="2"/>
              <a:buChar char="Ë"/>
              <a:defRPr sz="2400">
                <a:solidFill>
                  <a:srgbClr val="227577"/>
                </a:solidFill>
                <a:latin typeface="Arial" panose="020B0604020202020204" pitchFamily="34" charset="0"/>
                <a:ea typeface="黑体" panose="02010600030101010101" charset="-122"/>
              </a:defRPr>
            </a:lvl1pPr>
            <a:lvl2pPr marL="742950" indent="-285750" algn="just">
              <a:lnSpc>
                <a:spcPct val="130000"/>
              </a:lnSpc>
              <a:spcAft>
                <a:spcPts val="600"/>
              </a:spcAft>
              <a:buClr>
                <a:srgbClr val="83BBDD"/>
              </a:buClr>
              <a:buFont typeface="幼圆" panose="02010509060101010101" pitchFamily="49" charset="-122"/>
              <a:buChar char=" "/>
              <a:defRPr sz="2000">
                <a:solidFill>
                  <a:srgbClr val="7D7D7D"/>
                </a:solidFill>
                <a:latin typeface="幼圆" panose="02010509060101010101" pitchFamily="49" charset="-122"/>
                <a:ea typeface="黑体" panose="02010600030101010101" charset="-122"/>
              </a:defRPr>
            </a:lvl2pPr>
            <a:lvl3pPr marL="1143000" indent="-228600">
              <a:lnSpc>
                <a:spcPct val="90000"/>
              </a:lnSpc>
              <a:spcBef>
                <a:spcPts val="500"/>
              </a:spcBef>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ctr" eaLnBrk="1" hangingPunct="1">
              <a:spcBef>
                <a:spcPct val="0"/>
              </a:spcBef>
              <a:buClrTx/>
              <a:buSzTx/>
              <a:buFont typeface="Webdings" panose="05030102010509060703" pitchFamily="18" charset="2"/>
              <a:buNone/>
            </a:pPr>
            <a:r>
              <a:rPr lang="en-US" sz="2400">
                <a:solidFill>
                  <a:srgbClr val="FFFFFF"/>
                </a:solidFill>
                <a:latin typeface="仿宋" panose="02010609060101010101" charset="-122"/>
                <a:ea typeface="仿宋" panose="02010609060101010101" charset="-122"/>
              </a:rPr>
              <a:t>2</a:t>
            </a:r>
            <a:endParaRPr lang="en-US" altLang="en-US" sz="2400">
              <a:solidFill>
                <a:srgbClr val="FFFFFF"/>
              </a:solidFill>
              <a:latin typeface="仿宋" panose="02010609060101010101" charset="-122"/>
              <a:ea typeface="仿宋" panose="02010609060101010101" charset="-122"/>
            </a:endParaRPr>
          </a:p>
        </p:txBody>
      </p:sp>
      <p:sp>
        <p:nvSpPr>
          <p:cNvPr id="24" name="MH_Number_3"/>
          <p:cNvSpPr/>
          <p:nvPr>
            <p:custDataLst>
              <p:tags r:id="rId3"/>
            </p:custDataLst>
          </p:nvPr>
        </p:nvSpPr>
        <p:spPr bwMode="auto">
          <a:xfrm>
            <a:off x="3349411" y="4985855"/>
            <a:ext cx="1043857" cy="905732"/>
          </a:xfrm>
          <a:custGeom>
            <a:avLst/>
            <a:gdLst>
              <a:gd name="T0" fmla="*/ 230479 w 373220"/>
              <a:gd name="T1" fmla="*/ 0 h 323217"/>
              <a:gd name="T2" fmla="*/ 691435 w 373220"/>
              <a:gd name="T3" fmla="*/ 0 h 323217"/>
              <a:gd name="T4" fmla="*/ 921914 w 373220"/>
              <a:gd name="T5" fmla="*/ 399213 h 323217"/>
              <a:gd name="T6" fmla="*/ 691435 w 373220"/>
              <a:gd name="T7" fmla="*/ 798423 h 323217"/>
              <a:gd name="T8" fmla="*/ 230480 w 373220"/>
              <a:gd name="T9" fmla="*/ 798420 h 323217"/>
              <a:gd name="T10" fmla="*/ 0 w 373220"/>
              <a:gd name="T11" fmla="*/ 399210 h 323217"/>
              <a:gd name="T12" fmla="*/ 230479 w 373220"/>
              <a:gd name="T13" fmla="*/ 0 h 323217"/>
              <a:gd name="T14" fmla="*/ 0 60000 65536"/>
              <a:gd name="T15" fmla="*/ 0 60000 65536"/>
              <a:gd name="T16" fmla="*/ 0 60000 65536"/>
              <a:gd name="T17" fmla="*/ 0 60000 65536"/>
              <a:gd name="T18" fmla="*/ 0 60000 65536"/>
              <a:gd name="T19" fmla="*/ 0 60000 65536"/>
              <a:gd name="T20" fmla="*/ 0 60000 65536"/>
              <a:gd name="T21" fmla="*/ 0 w 373220"/>
              <a:gd name="T22" fmla="*/ 0 h 323217"/>
              <a:gd name="T23" fmla="*/ 373220 w 373220"/>
              <a:gd name="T24" fmla="*/ 323217 h 3232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220" h="323217">
                <a:moveTo>
                  <a:pt x="93305" y="0"/>
                </a:moveTo>
                <a:lnTo>
                  <a:pt x="279915" y="0"/>
                </a:lnTo>
                <a:lnTo>
                  <a:pt x="373220" y="161609"/>
                </a:lnTo>
                <a:lnTo>
                  <a:pt x="279915" y="323217"/>
                </a:lnTo>
                <a:lnTo>
                  <a:pt x="93306" y="323216"/>
                </a:lnTo>
                <a:lnTo>
                  <a:pt x="0" y="161608"/>
                </a:lnTo>
                <a:lnTo>
                  <a:pt x="93305" y="0"/>
                </a:lnTo>
                <a:close/>
              </a:path>
            </a:pathLst>
          </a:custGeom>
          <a:solidFill>
            <a:srgbClr val="0070C0"/>
          </a:solidFill>
          <a:ln w="34925" cmpd="sng">
            <a:solidFill>
              <a:srgbClr val="FFFFFF"/>
            </a:solidFill>
            <a:miter lim="800000"/>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nchor="ctr">
            <a:normAutofit/>
          </a:bodyPr>
          <a:lstStyle>
            <a:lvl1pPr>
              <a:defRPr>
                <a:solidFill>
                  <a:schemeClr val="tx1"/>
                </a:solidFill>
                <a:latin typeface="Calibri" panose="020F0502020204030204" charset="0"/>
                <a:ea typeface="幼圆" panose="02010509060101010101" pitchFamily="49" charset="-122"/>
              </a:defRPr>
            </a:lvl1pPr>
            <a:lvl2pPr marL="742950" indent="-285750">
              <a:defRPr>
                <a:solidFill>
                  <a:schemeClr val="tx1"/>
                </a:solidFill>
                <a:latin typeface="Calibri" panose="020F0502020204030204" charset="0"/>
                <a:ea typeface="幼圆" panose="02010509060101010101" pitchFamily="49" charset="-122"/>
              </a:defRPr>
            </a:lvl2pPr>
            <a:lvl3pPr marL="1143000" indent="-228600">
              <a:defRPr>
                <a:solidFill>
                  <a:schemeClr val="tx1"/>
                </a:solidFill>
                <a:latin typeface="Calibri" panose="020F0502020204030204" charset="0"/>
                <a:ea typeface="幼圆" panose="02010509060101010101" pitchFamily="49" charset="-122"/>
              </a:defRPr>
            </a:lvl3pPr>
            <a:lvl4pPr marL="1600200" indent="-228600">
              <a:defRPr>
                <a:solidFill>
                  <a:schemeClr val="tx1"/>
                </a:solidFill>
                <a:latin typeface="Calibri" panose="020F0502020204030204" charset="0"/>
                <a:ea typeface="幼圆" panose="02010509060101010101" pitchFamily="49" charset="-122"/>
              </a:defRPr>
            </a:lvl4pPr>
            <a:lvl5pPr marL="2057400" indent="-228600">
              <a:defRPr>
                <a:solidFill>
                  <a:schemeClr val="tx1"/>
                </a:solidFill>
                <a:latin typeface="Calibri" panose="020F050202020403020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9pPr>
          </a:lstStyle>
          <a:p>
            <a:pPr algn="ctr"/>
            <a:r>
              <a:rPr lang="en-US" sz="2400">
                <a:solidFill>
                  <a:srgbClr val="FFFFFF"/>
                </a:solidFill>
                <a:latin typeface="仿宋" panose="02010609060101010101" charset="-122"/>
                <a:ea typeface="仿宋" panose="02010609060101010101" charset="-122"/>
              </a:rPr>
              <a:t>3</a:t>
            </a:r>
            <a:endParaRPr lang="en-US" altLang="en-US" sz="2400">
              <a:solidFill>
                <a:srgbClr val="FFFFFF"/>
              </a:solidFill>
              <a:latin typeface="仿宋" panose="02010609060101010101" charset="-122"/>
              <a:ea typeface="仿宋" panose="02010609060101010101" charset="-122"/>
            </a:endParaRPr>
          </a:p>
        </p:txBody>
      </p:sp>
      <p:grpSp>
        <p:nvGrpSpPr>
          <p:cNvPr id="25" name="组合 24"/>
          <p:cNvGrpSpPr/>
          <p:nvPr/>
        </p:nvGrpSpPr>
        <p:grpSpPr>
          <a:xfrm>
            <a:off x="501650" y="937895"/>
            <a:ext cx="2581007" cy="2526665"/>
            <a:chOff x="4508674" y="2118116"/>
            <a:chExt cx="2204282" cy="2204282"/>
          </a:xfrm>
          <a:solidFill>
            <a:srgbClr val="0070C0"/>
          </a:solidFill>
        </p:grpSpPr>
        <p:grpSp>
          <p:nvGrpSpPr>
            <p:cNvPr id="27" name="组合 26"/>
            <p:cNvGrpSpPr/>
            <p:nvPr/>
          </p:nvGrpSpPr>
          <p:grpSpPr>
            <a:xfrm>
              <a:off x="4508674" y="2118116"/>
              <a:ext cx="2204282" cy="2204282"/>
              <a:chOff x="1517331" y="1125257"/>
              <a:chExt cx="2204282" cy="2204282"/>
            </a:xfrm>
            <a:grpFill/>
          </p:grpSpPr>
          <p:sp>
            <p:nvSpPr>
              <p:cNvPr id="28" name="椭圆 27"/>
              <p:cNvSpPr/>
              <p:nvPr>
                <p:custDataLst>
                  <p:tags r:id="rId4"/>
                </p:custDataLst>
              </p:nvPr>
            </p:nvSpPr>
            <p:spPr>
              <a:xfrm>
                <a:off x="1517331" y="1125257"/>
                <a:ext cx="2204282" cy="2204282"/>
              </a:xfrm>
              <a:prstGeom prst="ellipse">
                <a:avLst/>
              </a:prstGeom>
              <a:grp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470">
                  <a:latin typeface="仿宋" panose="02010609060101010101" charset="-122"/>
                  <a:ea typeface="仿宋" panose="02010609060101010101" charset="-122"/>
                </a:endParaRPr>
              </a:p>
            </p:txBody>
          </p:sp>
          <p:sp>
            <p:nvSpPr>
              <p:cNvPr id="29" name="椭圆 28"/>
              <p:cNvSpPr/>
              <p:nvPr>
                <p:custDataLst>
                  <p:tags r:id="rId5"/>
                </p:custDataLst>
              </p:nvPr>
            </p:nvSpPr>
            <p:spPr>
              <a:xfrm>
                <a:off x="1719372" y="1327298"/>
                <a:ext cx="1800200" cy="1800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470">
                  <a:solidFill>
                    <a:schemeClr val="tx1"/>
                  </a:solidFill>
                  <a:latin typeface="仿宋" panose="02010609060101010101" charset="-122"/>
                  <a:ea typeface="仿宋" panose="02010609060101010101" charset="-122"/>
                </a:endParaRPr>
              </a:p>
            </p:txBody>
          </p:sp>
        </p:grpSp>
        <p:sp>
          <p:nvSpPr>
            <p:cNvPr id="30" name="TextBox 80"/>
            <p:cNvSpPr txBox="1"/>
            <p:nvPr>
              <p:custDataLst>
                <p:tags r:id="rId6"/>
              </p:custDataLst>
            </p:nvPr>
          </p:nvSpPr>
          <p:spPr>
            <a:xfrm>
              <a:off x="4852502" y="2766825"/>
              <a:ext cx="1658400" cy="990514"/>
            </a:xfrm>
            <a:prstGeom prst="rect">
              <a:avLst/>
            </a:prstGeom>
            <a:grpFill/>
          </p:spPr>
          <p:txBody>
            <a:bodyPr wrap="square" rtlCol="0">
              <a:spAutoFit/>
            </a:bodyPr>
            <a:p>
              <a:pPr algn="l"/>
              <a:r>
                <a:rPr lang="zh-CN" altLang="en-US" sz="6790" dirty="0">
                  <a:solidFill>
                    <a:schemeClr val="bg1"/>
                  </a:solidFill>
                  <a:latin typeface="黑体" panose="02010600030101010101" charset="-122"/>
                  <a:ea typeface="黑体" panose="02010600030101010101" charset="-122"/>
                  <a:cs typeface="+mj-cs"/>
                  <a:sym typeface="+mn-ea"/>
                </a:rPr>
                <a:t>目录</a:t>
              </a:r>
              <a:endParaRPr lang="zh-CN" altLang="en-US" sz="6790" dirty="0">
                <a:solidFill>
                  <a:schemeClr val="bg1"/>
                </a:solidFill>
                <a:latin typeface="黑体" panose="02010600030101010101" charset="-122"/>
                <a:ea typeface="黑体" panose="02010600030101010101" charset="-122"/>
                <a:cs typeface="+mj-cs"/>
                <a:sym typeface="+mn-ea"/>
              </a:endParaRPr>
            </a:p>
          </p:txBody>
        </p:sp>
      </p:grpSp>
      <p:sp>
        <p:nvSpPr>
          <p:cNvPr id="2" name="文本框 1"/>
          <p:cNvSpPr txBox="1"/>
          <p:nvPr/>
        </p:nvSpPr>
        <p:spPr>
          <a:xfrm>
            <a:off x="4637405" y="3903345"/>
            <a:ext cx="8359140" cy="645160"/>
          </a:xfrm>
          <a:prstGeom prst="rect">
            <a:avLst/>
          </a:prstGeom>
          <a:noFill/>
        </p:spPr>
        <p:txBody>
          <a:bodyPr wrap="square" rtlCol="0">
            <a:spAutoFit/>
          </a:bodyPr>
          <a:p>
            <a:r>
              <a:rPr sz="3600" b="1">
                <a:solidFill>
                  <a:schemeClr val="tx1">
                    <a:lumMod val="50000"/>
                  </a:schemeClr>
                </a:solidFill>
                <a:latin typeface="黑体" panose="02010600030101010101" charset="-122"/>
                <a:ea typeface="黑体" panose="02010600030101010101" charset="-122"/>
                <a:cs typeface="仿宋" panose="02010609060101010101" charset="-122"/>
                <a:sym typeface="+mn-ea"/>
              </a:rPr>
              <a:t>修改安</a:t>
            </a:r>
            <a:r>
              <a:rPr lang="zh-CN" sz="3600" b="1">
                <a:solidFill>
                  <a:schemeClr val="tx1">
                    <a:lumMod val="50000"/>
                  </a:schemeClr>
                </a:solidFill>
                <a:latin typeface="黑体" panose="02010600030101010101" charset="-122"/>
                <a:ea typeface="黑体" panose="02010600030101010101" charset="-122"/>
                <a:cs typeface="仿宋" panose="02010609060101010101" charset="-122"/>
                <a:sym typeface="+mn-ea"/>
              </a:rPr>
              <a:t>全</a:t>
            </a:r>
            <a:r>
              <a:rPr sz="3600" b="1">
                <a:solidFill>
                  <a:schemeClr val="tx1">
                    <a:lumMod val="50000"/>
                  </a:schemeClr>
                </a:solidFill>
                <a:latin typeface="黑体" panose="02010600030101010101" charset="-122"/>
                <a:ea typeface="黑体" panose="02010600030101010101" charset="-122"/>
                <a:cs typeface="仿宋" panose="02010609060101010101" charset="-122"/>
                <a:sym typeface="+mn-ea"/>
              </a:rPr>
              <a:t>生产法的总体思路</a:t>
            </a:r>
            <a:endParaRPr sz="3600" b="1">
              <a:solidFill>
                <a:schemeClr val="tx1">
                  <a:lumMod val="50000"/>
                </a:schemeClr>
              </a:solidFill>
              <a:latin typeface="黑体" panose="02010600030101010101" charset="-122"/>
              <a:ea typeface="黑体" panose="02010600030101010101" charset="-122"/>
              <a:cs typeface="仿宋" panose="02010609060101010101" charset="-122"/>
              <a:sym typeface="+mn-ea"/>
            </a:endParaRPr>
          </a:p>
        </p:txBody>
      </p:sp>
      <p:sp>
        <p:nvSpPr>
          <p:cNvPr id="3" name="文本框 2"/>
          <p:cNvSpPr txBox="1"/>
          <p:nvPr/>
        </p:nvSpPr>
        <p:spPr>
          <a:xfrm>
            <a:off x="4637405" y="2588260"/>
            <a:ext cx="8716645" cy="645160"/>
          </a:xfrm>
          <a:prstGeom prst="rect">
            <a:avLst/>
          </a:prstGeom>
          <a:noFill/>
        </p:spPr>
        <p:txBody>
          <a:bodyPr wrap="square" rtlCol="0">
            <a:spAutoFit/>
          </a:bodyPr>
          <a:p>
            <a:r>
              <a:rPr sz="3600" b="1">
                <a:solidFill>
                  <a:schemeClr val="tx1">
                    <a:lumMod val="50000"/>
                  </a:schemeClr>
                </a:solidFill>
                <a:latin typeface="黑体" panose="02010600030101010101" charset="-122"/>
                <a:ea typeface="黑体" panose="02010600030101010101" charset="-122"/>
                <a:cs typeface="仿宋" panose="02010609060101010101" charset="-122"/>
                <a:sym typeface="+mn-ea"/>
              </a:rPr>
              <a:t>修改安全生产法</a:t>
            </a:r>
            <a:r>
              <a:rPr lang="zh-CN" sz="3600" b="1">
                <a:solidFill>
                  <a:schemeClr val="tx1">
                    <a:lumMod val="50000"/>
                  </a:schemeClr>
                </a:solidFill>
                <a:latin typeface="黑体" panose="02010600030101010101" charset="-122"/>
                <a:ea typeface="黑体" panose="02010600030101010101" charset="-122"/>
                <a:cs typeface="仿宋" panose="02010609060101010101" charset="-122"/>
                <a:sym typeface="+mn-ea"/>
              </a:rPr>
              <a:t>的</a:t>
            </a:r>
            <a:r>
              <a:rPr sz="3600" b="1">
                <a:solidFill>
                  <a:schemeClr val="tx1">
                    <a:lumMod val="50000"/>
                  </a:schemeClr>
                </a:solidFill>
                <a:latin typeface="黑体" panose="02010600030101010101" charset="-122"/>
                <a:ea typeface="黑体" panose="02010600030101010101" charset="-122"/>
                <a:cs typeface="仿宋" panose="02010609060101010101" charset="-122"/>
                <a:sym typeface="+mn-ea"/>
              </a:rPr>
              <a:t>背景和必要性</a:t>
            </a:r>
            <a:endParaRPr lang="zh-CN" altLang="en-US" sz="3600" b="1">
              <a:solidFill>
                <a:schemeClr val="tx1">
                  <a:lumMod val="50000"/>
                </a:schemeClr>
              </a:solidFill>
              <a:latin typeface="黑体" panose="02010600030101010101" charset="-122"/>
              <a:ea typeface="黑体" panose="02010600030101010101" charset="-122"/>
              <a:cs typeface="仿宋" panose="02010609060101010101" charset="-122"/>
              <a:sym typeface="+mn-ea"/>
            </a:endParaRPr>
          </a:p>
        </p:txBody>
      </p:sp>
      <p:sp>
        <p:nvSpPr>
          <p:cNvPr id="4" name="文本框 3"/>
          <p:cNvSpPr txBox="1"/>
          <p:nvPr/>
        </p:nvSpPr>
        <p:spPr>
          <a:xfrm>
            <a:off x="4637405" y="5147310"/>
            <a:ext cx="7521575" cy="645160"/>
          </a:xfrm>
          <a:prstGeom prst="rect">
            <a:avLst/>
          </a:prstGeom>
          <a:noFill/>
        </p:spPr>
        <p:txBody>
          <a:bodyPr wrap="square" rtlCol="0">
            <a:spAutoFit/>
          </a:bodyPr>
          <a:p>
            <a:pPr algn="l"/>
            <a:r>
              <a:rPr lang="zh-CN" altLang="en-US" sz="3600" b="1" dirty="0">
                <a:solidFill>
                  <a:schemeClr val="tx1">
                    <a:lumMod val="50000"/>
                  </a:schemeClr>
                </a:solidFill>
                <a:latin typeface="黑体" panose="02010600030101010101" charset="-122"/>
                <a:ea typeface="黑体" panose="02010600030101010101" charset="-122"/>
                <a:sym typeface="+mn-ea"/>
              </a:rPr>
              <a:t>安全生产法修改的主要内容</a:t>
            </a:r>
            <a:endParaRPr lang="zh-CN" altLang="en-US" sz="3600" b="1" dirty="0">
              <a:solidFill>
                <a:schemeClr val="tx1">
                  <a:lumMod val="50000"/>
                </a:schemeClr>
              </a:solidFill>
              <a:latin typeface="黑体" panose="02010600030101010101" charset="-122"/>
              <a:ea typeface="黑体" panose="02010600030101010101" charset="-122"/>
              <a:sym typeface="+mn-ea"/>
            </a:endParaRPr>
          </a:p>
        </p:txBody>
      </p:sp>
      <p:grpSp>
        <p:nvGrpSpPr>
          <p:cNvPr id="32" name="组合 31"/>
          <p:cNvGrpSpPr/>
          <p:nvPr/>
        </p:nvGrpSpPr>
        <p:grpSpPr>
          <a:xfrm>
            <a:off x="12028831" y="144546"/>
            <a:ext cx="655637" cy="655637"/>
            <a:chOff x="1517331" y="1125257"/>
            <a:chExt cx="2204282" cy="2204282"/>
          </a:xfrm>
          <a:solidFill>
            <a:srgbClr val="0070C0"/>
          </a:solidFill>
        </p:grpSpPr>
        <p:sp>
          <p:nvSpPr>
            <p:cNvPr id="34" name="椭圆 33"/>
            <p:cNvSpPr/>
            <p:nvPr>
              <p:custDataLst>
                <p:tags r:id="rId7"/>
              </p:custDataLst>
            </p:nvPr>
          </p:nvSpPr>
          <p:spPr>
            <a:xfrm>
              <a:off x="1517331" y="1125257"/>
              <a:ext cx="2204282" cy="2204282"/>
            </a:xfrm>
            <a:prstGeom prst="ellipse">
              <a:avLst/>
            </a:prstGeom>
            <a:grp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470">
                <a:latin typeface="仿宋" panose="02010609060101010101" charset="-122"/>
                <a:ea typeface="仿宋" panose="02010609060101010101" charset="-122"/>
              </a:endParaRPr>
            </a:p>
          </p:txBody>
        </p:sp>
        <p:sp>
          <p:nvSpPr>
            <p:cNvPr id="36" name="椭圆 35"/>
            <p:cNvSpPr/>
            <p:nvPr>
              <p:custDataLst>
                <p:tags r:id="rId8"/>
              </p:custDataLst>
            </p:nvPr>
          </p:nvSpPr>
          <p:spPr>
            <a:xfrm>
              <a:off x="1719372" y="1327298"/>
              <a:ext cx="1800200" cy="1800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470">
                <a:solidFill>
                  <a:schemeClr val="tx1"/>
                </a:solidFill>
                <a:latin typeface="仿宋" panose="02010609060101010101" charset="-122"/>
                <a:ea typeface="仿宋" panose="02010609060101010101" charset="-122"/>
              </a:endParaRPr>
            </a:p>
          </p:txBody>
        </p:sp>
      </p:grpSp>
      <p:grpSp>
        <p:nvGrpSpPr>
          <p:cNvPr id="37" name="组合 36"/>
          <p:cNvGrpSpPr/>
          <p:nvPr/>
        </p:nvGrpSpPr>
        <p:grpSpPr>
          <a:xfrm>
            <a:off x="13187539" y="204731"/>
            <a:ext cx="655637" cy="655637"/>
            <a:chOff x="1517331" y="1125257"/>
            <a:chExt cx="2204282" cy="2204282"/>
          </a:xfrm>
          <a:solidFill>
            <a:srgbClr val="0070C0"/>
          </a:solidFill>
        </p:grpSpPr>
        <p:sp>
          <p:nvSpPr>
            <p:cNvPr id="41" name="椭圆 40"/>
            <p:cNvSpPr/>
            <p:nvPr>
              <p:custDataLst>
                <p:tags r:id="rId9"/>
              </p:custDataLst>
            </p:nvPr>
          </p:nvSpPr>
          <p:spPr>
            <a:xfrm>
              <a:off x="1517331" y="1125257"/>
              <a:ext cx="2204282" cy="2204282"/>
            </a:xfrm>
            <a:prstGeom prst="ellipse">
              <a:avLst/>
            </a:prstGeom>
            <a:grp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470">
                <a:latin typeface="仿宋" panose="02010609060101010101" charset="-122"/>
                <a:ea typeface="仿宋" panose="02010609060101010101" charset="-122"/>
              </a:endParaRPr>
            </a:p>
          </p:txBody>
        </p:sp>
        <p:sp>
          <p:nvSpPr>
            <p:cNvPr id="42" name="椭圆 41"/>
            <p:cNvSpPr/>
            <p:nvPr>
              <p:custDataLst>
                <p:tags r:id="rId10"/>
              </p:custDataLst>
            </p:nvPr>
          </p:nvSpPr>
          <p:spPr>
            <a:xfrm>
              <a:off x="1719372" y="1327298"/>
              <a:ext cx="1800200" cy="1800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470">
                <a:solidFill>
                  <a:schemeClr val="tx1"/>
                </a:solidFill>
                <a:latin typeface="仿宋" panose="02010609060101010101" charset="-122"/>
                <a:ea typeface="仿宋" panose="02010609060101010101" charset="-122"/>
              </a:endParaRPr>
            </a:p>
          </p:txBody>
        </p:sp>
      </p:grpSp>
      <p:grpSp>
        <p:nvGrpSpPr>
          <p:cNvPr id="43" name="组合 42"/>
          <p:cNvGrpSpPr/>
          <p:nvPr/>
        </p:nvGrpSpPr>
        <p:grpSpPr>
          <a:xfrm>
            <a:off x="12371064" y="769537"/>
            <a:ext cx="935391" cy="935391"/>
            <a:chOff x="1517331" y="1125257"/>
            <a:chExt cx="2204282" cy="2204282"/>
          </a:xfrm>
          <a:solidFill>
            <a:srgbClr val="0070C0"/>
          </a:solidFill>
        </p:grpSpPr>
        <p:sp>
          <p:nvSpPr>
            <p:cNvPr id="44" name="椭圆 43"/>
            <p:cNvSpPr/>
            <p:nvPr>
              <p:custDataLst>
                <p:tags r:id="rId11"/>
              </p:custDataLst>
            </p:nvPr>
          </p:nvSpPr>
          <p:spPr>
            <a:xfrm>
              <a:off x="1517331" y="1125257"/>
              <a:ext cx="2204282" cy="2204282"/>
            </a:xfrm>
            <a:prstGeom prst="ellipse">
              <a:avLst/>
            </a:prstGeom>
            <a:grp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470">
                <a:latin typeface="仿宋" panose="02010609060101010101" charset="-122"/>
                <a:ea typeface="仿宋" panose="02010609060101010101" charset="-122"/>
              </a:endParaRPr>
            </a:p>
          </p:txBody>
        </p:sp>
        <p:sp>
          <p:nvSpPr>
            <p:cNvPr id="45" name="椭圆 44"/>
            <p:cNvSpPr/>
            <p:nvPr>
              <p:custDataLst>
                <p:tags r:id="rId12"/>
              </p:custDataLst>
            </p:nvPr>
          </p:nvSpPr>
          <p:spPr>
            <a:xfrm>
              <a:off x="1719372" y="1327298"/>
              <a:ext cx="1800200" cy="1800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470">
                <a:solidFill>
                  <a:schemeClr val="tx1"/>
                </a:solidFill>
                <a:latin typeface="仿宋" panose="02010609060101010101" charset="-122"/>
                <a:ea typeface="仿宋" panose="02010609060101010101" charset="-122"/>
              </a:endParaRPr>
            </a:p>
          </p:txBody>
        </p:sp>
      </p:grpSp>
      <p:grpSp>
        <p:nvGrpSpPr>
          <p:cNvPr id="46" name="组合 45"/>
          <p:cNvGrpSpPr/>
          <p:nvPr/>
        </p:nvGrpSpPr>
        <p:grpSpPr>
          <a:xfrm>
            <a:off x="11636917" y="1284982"/>
            <a:ext cx="452009" cy="452172"/>
            <a:chOff x="1463339" y="1072758"/>
            <a:chExt cx="1546058" cy="1546058"/>
          </a:xfrm>
          <a:effectLst>
            <a:outerShdw blurRad="330200" dist="215900" dir="6900000" sx="71000" sy="71000" algn="t" rotWithShape="0">
              <a:prstClr val="black">
                <a:alpha val="54000"/>
              </a:prstClr>
            </a:outerShdw>
          </a:effectLst>
        </p:grpSpPr>
        <p:sp>
          <p:nvSpPr>
            <p:cNvPr id="47" name="同心圆 46"/>
            <p:cNvSpPr/>
            <p:nvPr>
              <p:custDataLst>
                <p:tags r:id="rId13"/>
              </p:custDataLst>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470">
                <a:solidFill>
                  <a:schemeClr val="tx1"/>
                </a:solidFill>
                <a:latin typeface="仿宋" panose="02010609060101010101" charset="-122"/>
                <a:ea typeface="仿宋" panose="02010609060101010101" charset="-122"/>
              </a:endParaRPr>
            </a:p>
          </p:txBody>
        </p:sp>
        <p:sp>
          <p:nvSpPr>
            <p:cNvPr id="48" name="椭圆 47"/>
            <p:cNvSpPr/>
            <p:nvPr>
              <p:custDataLst>
                <p:tags r:id="rId14"/>
              </p:custDataLst>
            </p:nvPr>
          </p:nvSpPr>
          <p:spPr>
            <a:xfrm>
              <a:off x="1484232" y="1093651"/>
              <a:ext cx="1504274" cy="1504273"/>
            </a:xfrm>
            <a:prstGeom prst="ellipse">
              <a:avLst/>
            </a:prstGeom>
            <a:gradFill>
              <a:gsLst>
                <a:gs pos="0">
                  <a:schemeClr val="bg1"/>
                </a:gs>
                <a:gs pos="51000">
                  <a:schemeClr val="bg1">
                    <a:lumMod val="95000"/>
                  </a:schemeClr>
                </a:gs>
                <a:gs pos="100000">
                  <a:srgbClr val="C5C5C5"/>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470">
                <a:latin typeface="仿宋" panose="02010609060101010101" charset="-122"/>
                <a:ea typeface="仿宋" panose="02010609060101010101" charset="-122"/>
              </a:endParaRPr>
            </a:p>
          </p:txBody>
        </p:sp>
      </p:grpSp>
      <p:grpSp>
        <p:nvGrpSpPr>
          <p:cNvPr id="59" name="组合 58"/>
          <p:cNvGrpSpPr/>
          <p:nvPr/>
        </p:nvGrpSpPr>
        <p:grpSpPr>
          <a:xfrm>
            <a:off x="2226896" y="6613977"/>
            <a:ext cx="452009" cy="452172"/>
            <a:chOff x="1463339" y="1072758"/>
            <a:chExt cx="1546058" cy="1546058"/>
          </a:xfrm>
          <a:effectLst>
            <a:outerShdw blurRad="330200" dist="215900" dir="6900000" sx="71000" sy="71000" algn="t" rotWithShape="0">
              <a:prstClr val="black">
                <a:alpha val="54000"/>
              </a:prstClr>
            </a:outerShdw>
          </a:effectLst>
        </p:grpSpPr>
        <p:sp>
          <p:nvSpPr>
            <p:cNvPr id="61" name="同心圆 60"/>
            <p:cNvSpPr/>
            <p:nvPr>
              <p:custDataLst>
                <p:tags r:id="rId15"/>
              </p:custDataLst>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470">
                <a:solidFill>
                  <a:schemeClr val="tx1"/>
                </a:solidFill>
                <a:latin typeface="仿宋" panose="02010609060101010101" charset="-122"/>
                <a:ea typeface="仿宋" panose="02010609060101010101" charset="-122"/>
              </a:endParaRPr>
            </a:p>
          </p:txBody>
        </p:sp>
        <p:sp>
          <p:nvSpPr>
            <p:cNvPr id="62" name="椭圆 61"/>
            <p:cNvSpPr/>
            <p:nvPr>
              <p:custDataLst>
                <p:tags r:id="rId16"/>
              </p:custDataLst>
            </p:nvPr>
          </p:nvSpPr>
          <p:spPr>
            <a:xfrm>
              <a:off x="1484232" y="1093651"/>
              <a:ext cx="1504274" cy="1504273"/>
            </a:xfrm>
            <a:prstGeom prst="ellipse">
              <a:avLst/>
            </a:prstGeom>
            <a:gradFill>
              <a:gsLst>
                <a:gs pos="0">
                  <a:schemeClr val="bg1"/>
                </a:gs>
                <a:gs pos="51000">
                  <a:schemeClr val="bg1">
                    <a:lumMod val="95000"/>
                  </a:schemeClr>
                </a:gs>
                <a:gs pos="100000">
                  <a:srgbClr val="C5C5C5"/>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470">
                <a:latin typeface="仿宋" panose="02010609060101010101" charset="-122"/>
                <a:ea typeface="仿宋" panose="02010609060101010101" charset="-122"/>
              </a:endParaRPr>
            </a:p>
          </p:txBody>
        </p:sp>
      </p:grpSp>
      <p:grpSp>
        <p:nvGrpSpPr>
          <p:cNvPr id="51" name="组合 50"/>
          <p:cNvGrpSpPr/>
          <p:nvPr/>
        </p:nvGrpSpPr>
        <p:grpSpPr>
          <a:xfrm>
            <a:off x="738611" y="5544095"/>
            <a:ext cx="655637" cy="655637"/>
            <a:chOff x="1517331" y="1125257"/>
            <a:chExt cx="2204282" cy="2204282"/>
          </a:xfrm>
          <a:solidFill>
            <a:srgbClr val="0070C0"/>
          </a:solidFill>
        </p:grpSpPr>
        <p:sp>
          <p:nvSpPr>
            <p:cNvPr id="52" name="椭圆 51"/>
            <p:cNvSpPr/>
            <p:nvPr>
              <p:custDataLst>
                <p:tags r:id="rId17"/>
              </p:custDataLst>
            </p:nvPr>
          </p:nvSpPr>
          <p:spPr>
            <a:xfrm>
              <a:off x="1517331" y="1125257"/>
              <a:ext cx="2204282" cy="2204282"/>
            </a:xfrm>
            <a:prstGeom prst="ellipse">
              <a:avLst/>
            </a:prstGeom>
            <a:grp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470">
                <a:latin typeface="仿宋" panose="02010609060101010101" charset="-122"/>
                <a:ea typeface="仿宋" panose="02010609060101010101" charset="-122"/>
              </a:endParaRPr>
            </a:p>
          </p:txBody>
        </p:sp>
        <p:sp>
          <p:nvSpPr>
            <p:cNvPr id="53" name="椭圆 52"/>
            <p:cNvSpPr/>
            <p:nvPr>
              <p:custDataLst>
                <p:tags r:id="rId18"/>
              </p:custDataLst>
            </p:nvPr>
          </p:nvSpPr>
          <p:spPr>
            <a:xfrm>
              <a:off x="1719372" y="1327298"/>
              <a:ext cx="1800200" cy="1800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470">
                <a:solidFill>
                  <a:schemeClr val="tx1"/>
                </a:solidFill>
                <a:latin typeface="仿宋" panose="02010609060101010101" charset="-122"/>
                <a:ea typeface="仿宋" panose="02010609060101010101" charset="-122"/>
              </a:endParaRPr>
            </a:p>
          </p:txBody>
        </p:sp>
      </p:grpSp>
      <p:grpSp>
        <p:nvGrpSpPr>
          <p:cNvPr id="54" name="组合 53"/>
          <p:cNvGrpSpPr/>
          <p:nvPr/>
        </p:nvGrpSpPr>
        <p:grpSpPr>
          <a:xfrm>
            <a:off x="368882" y="6619718"/>
            <a:ext cx="655637" cy="655637"/>
            <a:chOff x="1517331" y="1125257"/>
            <a:chExt cx="2204282" cy="2204282"/>
          </a:xfrm>
          <a:solidFill>
            <a:srgbClr val="0070C0"/>
          </a:solidFill>
        </p:grpSpPr>
        <p:sp>
          <p:nvSpPr>
            <p:cNvPr id="55" name="椭圆 54"/>
            <p:cNvSpPr/>
            <p:nvPr>
              <p:custDataLst>
                <p:tags r:id="rId19"/>
              </p:custDataLst>
            </p:nvPr>
          </p:nvSpPr>
          <p:spPr>
            <a:xfrm>
              <a:off x="1517331" y="1125257"/>
              <a:ext cx="2204282" cy="2204282"/>
            </a:xfrm>
            <a:prstGeom prst="ellipse">
              <a:avLst/>
            </a:prstGeom>
            <a:grp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470">
                <a:latin typeface="仿宋" panose="02010609060101010101" charset="-122"/>
                <a:ea typeface="仿宋" panose="02010609060101010101" charset="-122"/>
              </a:endParaRPr>
            </a:p>
          </p:txBody>
        </p:sp>
        <p:sp>
          <p:nvSpPr>
            <p:cNvPr id="56" name="椭圆 55"/>
            <p:cNvSpPr/>
            <p:nvPr>
              <p:custDataLst>
                <p:tags r:id="rId20"/>
              </p:custDataLst>
            </p:nvPr>
          </p:nvSpPr>
          <p:spPr>
            <a:xfrm>
              <a:off x="1719372" y="1327298"/>
              <a:ext cx="1800200" cy="1800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470">
                <a:solidFill>
                  <a:schemeClr val="tx1"/>
                </a:solidFill>
                <a:latin typeface="仿宋" panose="02010609060101010101" charset="-122"/>
                <a:ea typeface="仿宋" panose="02010609060101010101" charset="-122"/>
              </a:endParaRPr>
            </a:p>
          </p:txBody>
        </p:sp>
      </p:grpSp>
      <p:grpSp>
        <p:nvGrpSpPr>
          <p:cNvPr id="57" name="组合 56"/>
          <p:cNvGrpSpPr/>
          <p:nvPr/>
        </p:nvGrpSpPr>
        <p:grpSpPr>
          <a:xfrm>
            <a:off x="1344777" y="6365467"/>
            <a:ext cx="535449" cy="535449"/>
            <a:chOff x="1517331" y="1125257"/>
            <a:chExt cx="2204282" cy="2204282"/>
          </a:xfrm>
          <a:solidFill>
            <a:srgbClr val="0070C0"/>
          </a:solidFill>
        </p:grpSpPr>
        <p:sp>
          <p:nvSpPr>
            <p:cNvPr id="58" name="椭圆 57"/>
            <p:cNvSpPr/>
            <p:nvPr>
              <p:custDataLst>
                <p:tags r:id="rId21"/>
              </p:custDataLst>
            </p:nvPr>
          </p:nvSpPr>
          <p:spPr>
            <a:xfrm>
              <a:off x="1517331" y="1125257"/>
              <a:ext cx="2204282" cy="2204282"/>
            </a:xfrm>
            <a:prstGeom prst="ellipse">
              <a:avLst/>
            </a:prstGeom>
            <a:grp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470">
                <a:latin typeface="仿宋" panose="02010609060101010101" charset="-122"/>
                <a:ea typeface="仿宋" panose="02010609060101010101" charset="-122"/>
              </a:endParaRPr>
            </a:p>
          </p:txBody>
        </p:sp>
        <p:sp>
          <p:nvSpPr>
            <p:cNvPr id="60" name="椭圆 59"/>
            <p:cNvSpPr/>
            <p:nvPr>
              <p:custDataLst>
                <p:tags r:id="rId22"/>
              </p:custDataLst>
            </p:nvPr>
          </p:nvSpPr>
          <p:spPr>
            <a:xfrm>
              <a:off x="1719372" y="1327298"/>
              <a:ext cx="1800200" cy="1800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470">
                <a:solidFill>
                  <a:schemeClr val="tx1"/>
                </a:solidFill>
                <a:latin typeface="仿宋" panose="02010609060101010101" charset="-122"/>
                <a:ea typeface="仿宋" panose="02010609060101010101" charset="-122"/>
              </a:endParaRPr>
            </a:p>
          </p:txBody>
        </p:sp>
      </p:grpSp>
    </p:spTree>
    <p:custDataLst>
      <p:tags r:id="rId23"/>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899795" y="355600"/>
            <a:ext cx="10840720" cy="968375"/>
          </a:xfrm>
        </p:spPr>
        <p:txBody>
          <a:bodyPr/>
          <a:lstStyle/>
          <a:p>
            <a:pPr algn="l"/>
            <a:r>
              <a:rPr b="1" dirty="0">
                <a:solidFill>
                  <a:schemeClr val="tx1"/>
                </a:solidFill>
                <a:latin typeface="黑体" panose="02010600030101010101" charset="-122"/>
                <a:ea typeface="黑体" panose="02010600030101010101" charset="-122"/>
                <a:cs typeface="黑体" panose="02010600030101010101" charset="-122"/>
              </a:rPr>
              <a:t>（五）加大违法处罚力度</a:t>
            </a:r>
            <a:endParaRPr b="1" dirty="0">
              <a:solidFill>
                <a:schemeClr val="tx1"/>
              </a:solidFill>
              <a:latin typeface="黑体" panose="02010600030101010101" charset="-122"/>
              <a:ea typeface="黑体" panose="02010600030101010101" charset="-122"/>
              <a:cs typeface="黑体" panose="02010600030101010101" charset="-122"/>
            </a:endParaRPr>
          </a:p>
        </p:txBody>
      </p:sp>
      <p:sp>
        <p:nvSpPr>
          <p:cNvPr id="3" name="矩形 2"/>
          <p:cNvSpPr/>
          <p:nvPr>
            <p:custDataLst>
              <p:tags r:id="rId2"/>
            </p:custDataLst>
          </p:nvPr>
        </p:nvSpPr>
        <p:spPr>
          <a:xfrm>
            <a:off x="4019550" y="4164965"/>
            <a:ext cx="12753340" cy="645160"/>
          </a:xfrm>
          <a:prstGeom prst="rect">
            <a:avLst/>
          </a:prstGeom>
        </p:spPr>
        <p:txBody>
          <a:bodyPr wrap="square">
            <a:spAutoFit/>
          </a:bodyPr>
          <a:lstStyle/>
          <a:p>
            <a:pPr>
              <a:lnSpc>
                <a:spcPct val="150000"/>
              </a:lnSpc>
              <a:spcAft>
                <a:spcPts val="600"/>
              </a:spcAft>
            </a:pPr>
            <a:r>
              <a:rPr lang="en-US" altLang="zh-CN" spc="400" dirty="0">
                <a:latin typeface="仿宋" panose="02010609060101010101" charset="-122"/>
                <a:ea typeface="仿宋" panose="02010609060101010101" charset="-122"/>
                <a:sym typeface="+mn-ea"/>
              </a:rPr>
              <a:t>    </a:t>
            </a:r>
            <a:endParaRPr lang="en-US" altLang="zh-CN" spc="400" dirty="0">
              <a:latin typeface="仿宋" panose="02010609060101010101" charset="-122"/>
              <a:ea typeface="仿宋" panose="02010609060101010101" charset="-122"/>
              <a:sym typeface="+mn-ea"/>
            </a:endParaRPr>
          </a:p>
        </p:txBody>
      </p:sp>
      <p:sp>
        <p:nvSpPr>
          <p:cNvPr id="4" name="文本框 3"/>
          <p:cNvSpPr txBox="1"/>
          <p:nvPr/>
        </p:nvSpPr>
        <p:spPr>
          <a:xfrm>
            <a:off x="899160" y="2326640"/>
            <a:ext cx="12178665" cy="3784600"/>
          </a:xfrm>
          <a:prstGeom prst="rect">
            <a:avLst/>
          </a:prstGeom>
          <a:noFill/>
        </p:spPr>
        <p:txBody>
          <a:bodyPr wrap="square" rtlCol="0">
            <a:spAutoFit/>
          </a:bodyPr>
          <a:p>
            <a:pPr algn="just" fontAlgn="auto">
              <a:lnSpc>
                <a:spcPts val="3600"/>
              </a:lnSpc>
            </a:pPr>
            <a:r>
              <a:rPr lang="en-US" altLang="zh-CN"/>
              <a:t>         </a:t>
            </a:r>
            <a:r>
              <a:rPr lang="zh-CN" altLang="en-US" dirty="0">
                <a:uFillTx/>
                <a:latin typeface="仿宋" panose="02010609060101010101" charset="-122"/>
                <a:ea typeface="仿宋" panose="02010609060101010101" charset="-122"/>
                <a:cs typeface="宋体" panose="02010600030101010101" pitchFamily="2" charset="-122"/>
              </a:rPr>
              <a:t> </a:t>
            </a:r>
            <a:r>
              <a:rPr lang="zh-CN" altLang="en-US" sz="2800" dirty="0">
                <a:uFillTx/>
                <a:latin typeface="仿宋" panose="02010609060101010101" charset="-122"/>
                <a:ea typeface="仿宋" panose="02010609060101010101" charset="-122"/>
                <a:cs typeface="宋体" panose="02010600030101010101" pitchFamily="2" charset="-122"/>
                <a:sym typeface="+mn-ea"/>
              </a:rPr>
              <a:t>规定生产经营单位违反本法规定，被责令改正且受到罚款处罚，拒不改正的，负有安全生产监督管理职责的部门可以自作出责令改正之日的次日起，按照原处 罚数额按日连续处罚。坚决严厉打击拒不整改、虚假整改等恶劣违法行为。</a:t>
            </a:r>
            <a:endParaRPr lang="zh-CN" altLang="en-US" sz="2800" dirty="0">
              <a:uFillTx/>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endParaRPr lang="zh-CN" altLang="en-US" sz="2800" dirty="0">
              <a:uFillTx/>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r>
              <a:rPr lang="en-US" altLang="zh-CN" sz="2800" dirty="0">
                <a:uFillTx/>
                <a:latin typeface="仿宋" panose="02010609060101010101" charset="-122"/>
                <a:ea typeface="仿宋" panose="02010609060101010101" charset="-122"/>
                <a:cs typeface="宋体" panose="02010600030101010101" pitchFamily="2" charset="-122"/>
                <a:sym typeface="+mn-ea"/>
              </a:rPr>
              <a:t>    </a:t>
            </a:r>
            <a:r>
              <a:rPr lang="zh-CN" altLang="en-US" sz="2400" dirty="0">
                <a:uFillTx/>
                <a:latin typeface="楷体" panose="02010609060101010101" charset="-122"/>
                <a:ea typeface="楷体" panose="02010609060101010101" charset="-122"/>
                <a:cs typeface="宋体" panose="02010600030101010101" pitchFamily="2" charset="-122"/>
                <a:sym typeface="+mn-ea"/>
              </a:rPr>
              <a:t>生产经营单位违反本法规定，被责令改正且受到罚款处罚，拒不改正的，负有安全生产监督管理职责的部门可以</a:t>
            </a:r>
            <a:r>
              <a:rPr lang="zh-CN" altLang="en-US" sz="2400" dirty="0">
                <a:solidFill>
                  <a:srgbClr val="FF0000"/>
                </a:solidFill>
                <a:uFillTx/>
                <a:latin typeface="楷体" panose="02010609060101010101" charset="-122"/>
                <a:ea typeface="楷体" panose="02010609060101010101" charset="-122"/>
                <a:cs typeface="宋体" panose="02010600030101010101" pitchFamily="2" charset="-122"/>
                <a:sym typeface="+mn-ea"/>
              </a:rPr>
              <a:t>自作出责令改正之日的次日起，按照原处罚数额按日连续处罚</a:t>
            </a:r>
            <a:r>
              <a:rPr lang="zh-CN" altLang="en-US" sz="2400" dirty="0">
                <a:uFillTx/>
                <a:latin typeface="楷体" panose="02010609060101010101" charset="-122"/>
                <a:ea typeface="楷体" panose="02010609060101010101" charset="-122"/>
                <a:cs typeface="宋体" panose="02010600030101010101" pitchFamily="2" charset="-122"/>
                <a:sym typeface="+mn-ea"/>
              </a:rPr>
              <a:t>。</a:t>
            </a:r>
            <a:endParaRPr lang="zh-CN" altLang="en-US" sz="2400" dirty="0">
              <a:uFillTx/>
              <a:latin typeface="楷体" panose="02010609060101010101" charset="-122"/>
              <a:ea typeface="楷体" panose="02010609060101010101" charset="-122"/>
              <a:cs typeface="宋体" panose="02010600030101010101" pitchFamily="2" charset="-122"/>
              <a:sym typeface="+mn-ea"/>
            </a:endParaRPr>
          </a:p>
          <a:p>
            <a:pPr algn="r" fontAlgn="auto">
              <a:lnSpc>
                <a:spcPts val="3600"/>
              </a:lnSpc>
            </a:pPr>
            <a:r>
              <a:rPr lang="en-US" altLang="zh-CN" sz="2000" dirty="0">
                <a:uFillTx/>
                <a:latin typeface="楷体" panose="02010609060101010101" charset="-122"/>
                <a:ea typeface="楷体" panose="02010609060101010101" charset="-122"/>
                <a:cs typeface="宋体" panose="02010600030101010101" pitchFamily="2" charset="-122"/>
                <a:sym typeface="+mn-ea"/>
              </a:rPr>
              <a:t>——</a:t>
            </a:r>
            <a:r>
              <a:rPr lang="zh-CN" altLang="en-US" sz="2000" dirty="0">
                <a:uFillTx/>
                <a:latin typeface="楷体" panose="02010609060101010101" charset="-122"/>
                <a:ea typeface="楷体" panose="02010609060101010101" charset="-122"/>
                <a:cs typeface="宋体" panose="02010600030101010101" pitchFamily="2" charset="-122"/>
                <a:sym typeface="+mn-ea"/>
              </a:rPr>
              <a:t>《中华人民共和国安全生产法》第一百一十四条</a:t>
            </a:r>
            <a:endParaRPr lang="zh-CN" altLang="en-US" sz="2000" dirty="0">
              <a:uFillTx/>
              <a:latin typeface="楷体" panose="02010609060101010101" charset="-122"/>
              <a:ea typeface="楷体" panose="02010609060101010101" charset="-122"/>
              <a:cs typeface="宋体" panose="02010600030101010101" pitchFamily="2" charset="-122"/>
              <a:sym typeface="+mn-ea"/>
            </a:endParaRPr>
          </a:p>
        </p:txBody>
      </p:sp>
      <p:sp>
        <p:nvSpPr>
          <p:cNvPr id="6" name="文本框 5"/>
          <p:cNvSpPr txBox="1"/>
          <p:nvPr/>
        </p:nvSpPr>
        <p:spPr>
          <a:xfrm>
            <a:off x="788035" y="1564640"/>
            <a:ext cx="12289790" cy="1014730"/>
          </a:xfrm>
          <a:prstGeom prst="rect">
            <a:avLst/>
          </a:prstGeom>
          <a:noFill/>
        </p:spPr>
        <p:txBody>
          <a:bodyPr wrap="square" rtlCol="0">
            <a:spAutoFit/>
          </a:bodyPr>
          <a:p>
            <a:pPr algn="just" fontAlgn="auto">
              <a:lnSpc>
                <a:spcPts val="3600"/>
              </a:lnSpc>
            </a:pPr>
            <a:r>
              <a:rPr lang="en-US" altLang="zh-CN"/>
              <a:t>         </a:t>
            </a:r>
            <a:r>
              <a:rPr lang="en-US" altLang="zh-CN" sz="2800" b="1">
                <a:latin typeface="仿宋_GB2312" panose="02010609030101010101" charset="-122"/>
                <a:ea typeface="仿宋_GB2312" panose="02010609030101010101" charset="-122"/>
                <a:cs typeface="仿宋_GB2312" panose="02010609030101010101" charset="-122"/>
              </a:rPr>
              <a:t>2.新增按日连续处罚措施</a:t>
            </a: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en-US" altLang="zh-CN" sz="2000" b="1" spc="400" dirty="0">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zh-CN" altLang="en-US" dirty="0">
              <a:solidFill>
                <a:schemeClr val="tx1"/>
              </a:solidFill>
              <a:uFillTx/>
              <a:latin typeface="仿宋" panose="02010609060101010101" charset="-122"/>
              <a:ea typeface="仿宋" panose="02010609060101010101" charset="-122"/>
              <a:cs typeface="宋体" panose="02010600030101010101" pitchFamily="2" charset="-122"/>
              <a:sym typeface="+mn-ea"/>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899795" y="355600"/>
            <a:ext cx="10840720" cy="968375"/>
          </a:xfrm>
        </p:spPr>
        <p:txBody>
          <a:bodyPr/>
          <a:lstStyle/>
          <a:p>
            <a:pPr algn="l"/>
            <a:r>
              <a:rPr b="1" dirty="0">
                <a:solidFill>
                  <a:schemeClr val="tx1"/>
                </a:solidFill>
                <a:latin typeface="黑体" panose="02010600030101010101" charset="-122"/>
                <a:ea typeface="黑体" panose="02010600030101010101" charset="-122"/>
                <a:cs typeface="黑体" panose="02010600030101010101" charset="-122"/>
              </a:rPr>
              <a:t>（五）加大违法处罚力度</a:t>
            </a:r>
            <a:endParaRPr b="1" dirty="0">
              <a:solidFill>
                <a:schemeClr val="tx1"/>
              </a:solidFill>
              <a:latin typeface="黑体" panose="02010600030101010101" charset="-122"/>
              <a:ea typeface="黑体" panose="02010600030101010101" charset="-122"/>
              <a:cs typeface="黑体" panose="02010600030101010101" charset="-122"/>
            </a:endParaRPr>
          </a:p>
        </p:txBody>
      </p:sp>
      <p:sp>
        <p:nvSpPr>
          <p:cNvPr id="3" name="矩形 2"/>
          <p:cNvSpPr/>
          <p:nvPr>
            <p:custDataLst>
              <p:tags r:id="rId2"/>
            </p:custDataLst>
          </p:nvPr>
        </p:nvSpPr>
        <p:spPr>
          <a:xfrm>
            <a:off x="4019550" y="4164965"/>
            <a:ext cx="12753340" cy="645160"/>
          </a:xfrm>
          <a:prstGeom prst="rect">
            <a:avLst/>
          </a:prstGeom>
        </p:spPr>
        <p:txBody>
          <a:bodyPr wrap="square">
            <a:spAutoFit/>
          </a:bodyPr>
          <a:lstStyle/>
          <a:p>
            <a:pPr>
              <a:lnSpc>
                <a:spcPct val="150000"/>
              </a:lnSpc>
              <a:spcAft>
                <a:spcPts val="600"/>
              </a:spcAft>
            </a:pPr>
            <a:r>
              <a:rPr lang="en-US" altLang="zh-CN" spc="400" dirty="0">
                <a:latin typeface="仿宋" panose="02010609060101010101" charset="-122"/>
                <a:ea typeface="仿宋" panose="02010609060101010101" charset="-122"/>
                <a:sym typeface="+mn-ea"/>
              </a:rPr>
              <a:t>    </a:t>
            </a:r>
            <a:endParaRPr lang="en-US" altLang="zh-CN" spc="400" dirty="0">
              <a:latin typeface="仿宋" panose="02010609060101010101" charset="-122"/>
              <a:ea typeface="仿宋" panose="02010609060101010101" charset="-122"/>
              <a:sym typeface="+mn-ea"/>
            </a:endParaRPr>
          </a:p>
        </p:txBody>
      </p:sp>
      <p:sp>
        <p:nvSpPr>
          <p:cNvPr id="4" name="文本框 3"/>
          <p:cNvSpPr txBox="1"/>
          <p:nvPr/>
        </p:nvSpPr>
        <p:spPr>
          <a:xfrm>
            <a:off x="776605" y="3082925"/>
            <a:ext cx="12433935" cy="4477385"/>
          </a:xfrm>
          <a:prstGeom prst="rect">
            <a:avLst/>
          </a:prstGeom>
          <a:noFill/>
        </p:spPr>
        <p:txBody>
          <a:bodyPr wrap="square" rtlCol="0">
            <a:spAutoFit/>
          </a:bodyPr>
          <a:p>
            <a:pPr algn="just" fontAlgn="auto">
              <a:lnSpc>
                <a:spcPts val="3600"/>
              </a:lnSpc>
            </a:pPr>
            <a:r>
              <a:rPr lang="en-US" altLang="zh-CN"/>
              <a:t>         </a:t>
            </a:r>
            <a:r>
              <a:rPr lang="zh-CN" altLang="en-US" dirty="0">
                <a:uFillTx/>
                <a:latin typeface="仿宋" panose="02010609060101010101" charset="-122"/>
                <a:ea typeface="仿宋" panose="02010609060101010101" charset="-122"/>
                <a:cs typeface="宋体" panose="02010600030101010101" pitchFamily="2" charset="-122"/>
              </a:rPr>
              <a:t> </a:t>
            </a:r>
            <a:r>
              <a:rPr lang="zh-CN" altLang="en-US" sz="2800" dirty="0">
                <a:uFillTx/>
                <a:latin typeface="仿宋" panose="02010609060101010101" charset="-122"/>
                <a:ea typeface="仿宋" panose="02010609060101010101" charset="-122"/>
                <a:cs typeface="宋体" panose="02010600030101010101" pitchFamily="2" charset="-122"/>
                <a:sym typeface="+mn-ea"/>
              </a:rPr>
              <a:t>规定生产经营单位存在严重违法情形的，负有安全生产监督管理职责的部门应当提请地方人民政府予以关闭，有关部门应当依法吊销其有关证照；生产经营单位主要负责人5年内不得担任任何生产经营单位的主要负责人；情节严重的，</a:t>
            </a:r>
            <a:r>
              <a:rPr lang="zh-CN" altLang="en-US" sz="2800" b="1" dirty="0">
                <a:solidFill>
                  <a:srgbClr val="FF0000"/>
                </a:solidFill>
                <a:uFillTx/>
                <a:latin typeface="仿宋" panose="02010609060101010101" charset="-122"/>
                <a:ea typeface="仿宋" panose="02010609060101010101" charset="-122"/>
                <a:cs typeface="宋体" panose="02010600030101010101" pitchFamily="2" charset="-122"/>
                <a:sym typeface="+mn-ea"/>
              </a:rPr>
              <a:t>终身不得担任本行业生产经营单位的主要负责人</a:t>
            </a:r>
            <a:r>
              <a:rPr lang="zh-CN" altLang="en-US" sz="2800" dirty="0">
                <a:uFillTx/>
                <a:latin typeface="仿宋" panose="02010609060101010101" charset="-122"/>
                <a:ea typeface="仿宋" panose="02010609060101010101" charset="-122"/>
                <a:cs typeface="宋体" panose="02010600030101010101" pitchFamily="2" charset="-122"/>
                <a:sym typeface="+mn-ea"/>
              </a:rPr>
              <a:t>。</a:t>
            </a:r>
            <a:endParaRPr lang="zh-CN" altLang="en-US" sz="2800" dirty="0">
              <a:uFillTx/>
              <a:latin typeface="仿宋" panose="02010609060101010101" charset="-122"/>
              <a:ea typeface="仿宋" panose="02010609060101010101" charset="-122"/>
              <a:cs typeface="宋体" panose="02010600030101010101" pitchFamily="2" charset="-122"/>
              <a:sym typeface="+mn-ea"/>
            </a:endParaRPr>
          </a:p>
          <a:p>
            <a:pPr algn="r" fontAlgn="auto">
              <a:lnSpc>
                <a:spcPts val="3600"/>
              </a:lnSpc>
            </a:pPr>
            <a:r>
              <a:rPr lang="en-US" altLang="zh-CN" dirty="0">
                <a:uFillTx/>
                <a:latin typeface="楷体" panose="02010609060101010101" charset="-122"/>
                <a:ea typeface="楷体" panose="02010609060101010101" charset="-122"/>
                <a:cs typeface="宋体" panose="02010600030101010101" pitchFamily="2" charset="-122"/>
                <a:sym typeface="+mn-ea"/>
              </a:rPr>
              <a:t>——</a:t>
            </a:r>
            <a:r>
              <a:rPr lang="zh-CN" altLang="en-US" dirty="0">
                <a:uFillTx/>
                <a:latin typeface="楷体" panose="02010609060101010101" charset="-122"/>
                <a:ea typeface="楷体" panose="02010609060101010101" charset="-122"/>
                <a:cs typeface="宋体" panose="02010600030101010101" pitchFamily="2" charset="-122"/>
                <a:sym typeface="+mn-ea"/>
              </a:rPr>
              <a:t>《中华人民共和国安全生产法》第一百一十三条</a:t>
            </a:r>
            <a:endParaRPr lang="zh-CN" altLang="en-US" dirty="0">
              <a:uFillTx/>
              <a:latin typeface="楷体" panose="02010609060101010101" charset="-122"/>
              <a:ea typeface="楷体" panose="02010609060101010101" charset="-122"/>
              <a:cs typeface="宋体" panose="02010600030101010101" pitchFamily="2" charset="-122"/>
              <a:sym typeface="+mn-ea"/>
            </a:endParaRPr>
          </a:p>
          <a:p>
            <a:pPr algn="just" fontAlgn="auto">
              <a:lnSpc>
                <a:spcPts val="1800"/>
              </a:lnSpc>
            </a:pPr>
            <a:endParaRPr lang="zh-CN" altLang="en-US" sz="2800" dirty="0">
              <a:uFillTx/>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r>
              <a:rPr lang="zh-CN" altLang="en-US" sz="2800" dirty="0">
                <a:uFillTx/>
                <a:latin typeface="仿宋" panose="02010609060101010101" charset="-122"/>
                <a:ea typeface="仿宋" panose="02010609060101010101" charset="-122"/>
                <a:cs typeface="宋体" panose="02010600030101010101" pitchFamily="2" charset="-122"/>
                <a:sym typeface="+mn-ea"/>
              </a:rPr>
              <a:t> </a:t>
            </a:r>
            <a:r>
              <a:rPr lang="en-US" altLang="zh-CN" sz="2800" dirty="0">
                <a:uFillTx/>
                <a:latin typeface="仿宋" panose="02010609060101010101" charset="-122"/>
                <a:ea typeface="仿宋" panose="02010609060101010101" charset="-122"/>
                <a:cs typeface="宋体" panose="02010600030101010101" pitchFamily="2" charset="-122"/>
                <a:sym typeface="+mn-ea"/>
              </a:rPr>
              <a:t>   </a:t>
            </a:r>
            <a:r>
              <a:rPr lang="zh-CN" altLang="en-US" sz="2800" dirty="0">
                <a:uFillTx/>
                <a:latin typeface="仿宋" panose="02010609060101010101" charset="-122"/>
                <a:ea typeface="仿宋" panose="02010609060101010101" charset="-122"/>
                <a:cs typeface="宋体" panose="02010600030101010101" pitchFamily="2" charset="-122"/>
                <a:sym typeface="+mn-ea"/>
              </a:rPr>
              <a:t>增加对第三方机构出具虚假报告等严重违法行为，一方面不仅处罚额度大幅增加；另一方面规定五年内不得从事相关工作，情节严重的，</a:t>
            </a:r>
            <a:r>
              <a:rPr lang="zh-CN" altLang="en-US" sz="2800" b="1" dirty="0">
                <a:solidFill>
                  <a:srgbClr val="FF0000"/>
                </a:solidFill>
                <a:uFillTx/>
                <a:latin typeface="仿宋" panose="02010609060101010101" charset="-122"/>
                <a:ea typeface="仿宋" panose="02010609060101010101" charset="-122"/>
                <a:cs typeface="宋体" panose="02010600030101010101" pitchFamily="2" charset="-122"/>
                <a:sym typeface="+mn-ea"/>
              </a:rPr>
              <a:t>实行终身行业和职业禁入</a:t>
            </a:r>
            <a:r>
              <a:rPr lang="zh-CN" altLang="en-US" sz="2800" dirty="0">
                <a:uFillTx/>
                <a:latin typeface="仿宋" panose="02010609060101010101" charset="-122"/>
                <a:ea typeface="仿宋" panose="02010609060101010101" charset="-122"/>
                <a:cs typeface="宋体" panose="02010600030101010101" pitchFamily="2" charset="-122"/>
                <a:sym typeface="+mn-ea"/>
              </a:rPr>
              <a:t>。</a:t>
            </a:r>
            <a:endParaRPr lang="zh-CN" altLang="en-US" sz="2800" dirty="0">
              <a:uFillTx/>
              <a:latin typeface="仿宋" panose="02010609060101010101" charset="-122"/>
              <a:ea typeface="仿宋" panose="02010609060101010101" charset="-122"/>
              <a:cs typeface="宋体" panose="02010600030101010101" pitchFamily="2" charset="-122"/>
              <a:sym typeface="+mn-ea"/>
            </a:endParaRPr>
          </a:p>
          <a:p>
            <a:pPr algn="r" fontAlgn="auto">
              <a:lnSpc>
                <a:spcPts val="3600"/>
              </a:lnSpc>
            </a:pPr>
            <a:r>
              <a:rPr lang="zh-CN" altLang="en-US" sz="2400" dirty="0">
                <a:uFillTx/>
                <a:latin typeface="楷体" panose="02010609060101010101" charset="-122"/>
                <a:ea typeface="楷体" panose="02010609060101010101" charset="-122"/>
                <a:cs typeface="宋体" panose="02010600030101010101" pitchFamily="2" charset="-122"/>
                <a:sym typeface="+mn-ea"/>
              </a:rPr>
              <a:t>——《中华人民共和国安全生产法》第九十二条</a:t>
            </a:r>
            <a:endParaRPr lang="zh-CN" altLang="en-US" sz="2400" dirty="0">
              <a:uFillTx/>
              <a:latin typeface="楷体" panose="02010609060101010101" charset="-122"/>
              <a:ea typeface="楷体" panose="02010609060101010101" charset="-122"/>
              <a:cs typeface="宋体" panose="02010600030101010101" pitchFamily="2" charset="-122"/>
              <a:sym typeface="+mn-ea"/>
            </a:endParaRPr>
          </a:p>
        </p:txBody>
      </p:sp>
      <p:sp>
        <p:nvSpPr>
          <p:cNvPr id="6" name="文本框 5"/>
          <p:cNvSpPr txBox="1"/>
          <p:nvPr/>
        </p:nvSpPr>
        <p:spPr>
          <a:xfrm>
            <a:off x="920750" y="1512570"/>
            <a:ext cx="12289790" cy="1938020"/>
          </a:xfrm>
          <a:prstGeom prst="rect">
            <a:avLst/>
          </a:prstGeom>
          <a:noFill/>
        </p:spPr>
        <p:txBody>
          <a:bodyPr wrap="square" rtlCol="0">
            <a:spAutoFit/>
          </a:bodyPr>
          <a:p>
            <a:pPr algn="just" fontAlgn="auto">
              <a:lnSpc>
                <a:spcPts val="3600"/>
              </a:lnSpc>
            </a:pPr>
            <a:r>
              <a:rPr lang="en-US" altLang="zh-CN"/>
              <a:t>         </a:t>
            </a:r>
            <a:r>
              <a:rPr lang="en-US" altLang="zh-CN" sz="2800" b="1">
                <a:latin typeface="仿宋_GB2312" panose="02010609030101010101" charset="-122"/>
                <a:ea typeface="仿宋_GB2312" panose="02010609030101010101" charset="-122"/>
                <a:cs typeface="仿宋_GB2312" panose="02010609030101010101" charset="-122"/>
              </a:rPr>
              <a:t>3.加大对严重违法生产经营单位的关闭力度</a:t>
            </a:r>
            <a:r>
              <a:rPr lang="zh-CN" altLang="zh-CN" sz="2800" b="1">
                <a:latin typeface="仿宋_GB2312" panose="02010609030101010101" charset="-122"/>
                <a:ea typeface="仿宋_GB2312" panose="02010609030101010101" charset="-122"/>
                <a:cs typeface="仿宋_GB2312" panose="02010609030101010101" charset="-122"/>
              </a:rPr>
              <a:t>。</a:t>
            </a:r>
            <a:endParaRPr lang="zh-CN" altLang="zh-CN" sz="2800" b="1">
              <a:latin typeface="仿宋_GB2312" panose="02010609030101010101" charset="-122"/>
              <a:ea typeface="仿宋_GB2312" panose="02010609030101010101" charset="-122"/>
              <a:cs typeface="仿宋_GB2312" panose="02010609030101010101" charset="-122"/>
            </a:endParaRPr>
          </a:p>
          <a:p>
            <a:pPr algn="just" fontAlgn="auto">
              <a:lnSpc>
                <a:spcPts val="3600"/>
              </a:lnSpc>
            </a:pPr>
            <a:r>
              <a:rPr lang="zh-CN" altLang="en-US" sz="2800" dirty="0">
                <a:uFillTx/>
                <a:latin typeface="仿宋" panose="02010609060101010101" charset="-122"/>
                <a:ea typeface="仿宋" panose="02010609060101010101" charset="-122"/>
                <a:cs typeface="宋体" panose="02010600030101010101" pitchFamily="2" charset="-122"/>
                <a:sym typeface="+mn-ea"/>
              </a:rPr>
              <a:t>    对存在严重违法情形的生产经营单位，依法吊销有关证照，对有关负责人实施职业禁入。</a:t>
            </a: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en-US" altLang="zh-CN" sz="2000" b="1" spc="400" dirty="0">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zh-CN" altLang="en-US" dirty="0">
              <a:solidFill>
                <a:schemeClr val="tx1"/>
              </a:solidFill>
              <a:uFillTx/>
              <a:latin typeface="仿宋" panose="02010609060101010101" charset="-122"/>
              <a:ea typeface="仿宋" panose="02010609060101010101" charset="-122"/>
              <a:cs typeface="宋体" panose="02010600030101010101" pitchFamily="2" charset="-122"/>
              <a:sym typeface="+mn-ea"/>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899795" y="355600"/>
            <a:ext cx="10840720" cy="968375"/>
          </a:xfrm>
        </p:spPr>
        <p:txBody>
          <a:bodyPr/>
          <a:lstStyle/>
          <a:p>
            <a:pPr algn="l"/>
            <a:r>
              <a:rPr b="1" dirty="0">
                <a:solidFill>
                  <a:schemeClr val="tx1"/>
                </a:solidFill>
                <a:latin typeface="黑体" panose="02010600030101010101" charset="-122"/>
                <a:ea typeface="黑体" panose="02010600030101010101" charset="-122"/>
                <a:cs typeface="黑体" panose="02010600030101010101" charset="-122"/>
              </a:rPr>
              <a:t>（五）加大违法处罚力度</a:t>
            </a:r>
            <a:endParaRPr b="1" dirty="0">
              <a:solidFill>
                <a:schemeClr val="tx1"/>
              </a:solidFill>
              <a:latin typeface="黑体" panose="02010600030101010101" charset="-122"/>
              <a:ea typeface="黑体" panose="02010600030101010101" charset="-122"/>
              <a:cs typeface="黑体" panose="02010600030101010101" charset="-122"/>
            </a:endParaRPr>
          </a:p>
        </p:txBody>
      </p:sp>
      <p:sp>
        <p:nvSpPr>
          <p:cNvPr id="3" name="矩形 2"/>
          <p:cNvSpPr/>
          <p:nvPr>
            <p:custDataLst>
              <p:tags r:id="rId2"/>
            </p:custDataLst>
          </p:nvPr>
        </p:nvSpPr>
        <p:spPr>
          <a:xfrm>
            <a:off x="4019550" y="4164965"/>
            <a:ext cx="12753340" cy="645160"/>
          </a:xfrm>
          <a:prstGeom prst="rect">
            <a:avLst/>
          </a:prstGeom>
        </p:spPr>
        <p:txBody>
          <a:bodyPr wrap="square">
            <a:spAutoFit/>
          </a:bodyPr>
          <a:lstStyle/>
          <a:p>
            <a:pPr>
              <a:lnSpc>
                <a:spcPct val="150000"/>
              </a:lnSpc>
              <a:spcAft>
                <a:spcPts val="600"/>
              </a:spcAft>
            </a:pPr>
            <a:r>
              <a:rPr lang="en-US" altLang="zh-CN" spc="400" dirty="0">
                <a:latin typeface="仿宋" panose="02010609060101010101" charset="-122"/>
                <a:ea typeface="仿宋" panose="02010609060101010101" charset="-122"/>
                <a:sym typeface="+mn-ea"/>
              </a:rPr>
              <a:t>    </a:t>
            </a:r>
            <a:endParaRPr lang="en-US" altLang="zh-CN" spc="400" dirty="0">
              <a:latin typeface="仿宋" panose="02010609060101010101" charset="-122"/>
              <a:ea typeface="仿宋" panose="02010609060101010101" charset="-122"/>
              <a:sym typeface="+mn-ea"/>
            </a:endParaRPr>
          </a:p>
        </p:txBody>
      </p:sp>
      <p:sp>
        <p:nvSpPr>
          <p:cNvPr id="4" name="文本框 3"/>
          <p:cNvSpPr txBox="1"/>
          <p:nvPr/>
        </p:nvSpPr>
        <p:spPr>
          <a:xfrm>
            <a:off x="788035" y="2410460"/>
            <a:ext cx="12178665" cy="3322955"/>
          </a:xfrm>
          <a:prstGeom prst="rect">
            <a:avLst/>
          </a:prstGeom>
          <a:noFill/>
        </p:spPr>
        <p:txBody>
          <a:bodyPr wrap="square" rtlCol="0">
            <a:spAutoFit/>
          </a:bodyPr>
          <a:p>
            <a:pPr algn="just" fontAlgn="auto">
              <a:lnSpc>
                <a:spcPts val="3600"/>
              </a:lnSpc>
            </a:pPr>
            <a:r>
              <a:rPr lang="en-US" altLang="zh-CN"/>
              <a:t>         </a:t>
            </a:r>
            <a:r>
              <a:rPr lang="zh-CN" altLang="en-US" dirty="0">
                <a:uFillTx/>
                <a:latin typeface="仿宋" panose="02010609060101010101" charset="-122"/>
                <a:ea typeface="仿宋" panose="02010609060101010101" charset="-122"/>
                <a:cs typeface="宋体" panose="02010600030101010101" pitchFamily="2" charset="-122"/>
              </a:rPr>
              <a:t> </a:t>
            </a:r>
            <a:r>
              <a:rPr lang="zh-CN" altLang="en-US" sz="2800" dirty="0">
                <a:uFillTx/>
                <a:latin typeface="仿宋" panose="02010609060101010101" charset="-122"/>
                <a:ea typeface="仿宋" panose="02010609060101010101" charset="-122"/>
                <a:cs typeface="宋体" panose="02010600030101010101" pitchFamily="2" charset="-122"/>
                <a:sym typeface="+mn-ea"/>
              </a:rPr>
              <a:t>将原安全生产法中大量的逾期未改正、拒不执行以及可以处的罚款前提全部改为违法行为发生以后直接罚款，共有八处这样的表述</a:t>
            </a:r>
            <a:r>
              <a:rPr lang="zh-CN" altLang="en-US" sz="2800" dirty="0">
                <a:solidFill>
                  <a:srgbClr val="FF0000"/>
                </a:solidFill>
                <a:uFillTx/>
                <a:latin typeface="Times New Roman" panose="02020603050405020304" charset="0"/>
                <a:ea typeface="楷体" panose="02010609060101010101" charset="-122"/>
                <a:cs typeface="Times New Roman" panose="02020603050405020304" charset="0"/>
                <a:sym typeface="+mn-ea"/>
              </a:rPr>
              <a:t>（新法第</a:t>
            </a:r>
            <a:r>
              <a:rPr lang="en-US" altLang="zh-CN" sz="2800" dirty="0">
                <a:solidFill>
                  <a:srgbClr val="FF0000"/>
                </a:solidFill>
                <a:uFillTx/>
                <a:latin typeface="Times New Roman" panose="02020603050405020304" charset="0"/>
                <a:ea typeface="楷体" panose="02010609060101010101" charset="-122"/>
                <a:cs typeface="Times New Roman" panose="02020603050405020304" charset="0"/>
                <a:sym typeface="+mn-ea"/>
              </a:rPr>
              <a:t>94</a:t>
            </a:r>
            <a:r>
              <a:rPr lang="zh-CN" altLang="en-US" sz="2800" dirty="0">
                <a:solidFill>
                  <a:srgbClr val="FF0000"/>
                </a:solidFill>
                <a:uFillTx/>
                <a:latin typeface="Times New Roman" panose="02020603050405020304" charset="0"/>
                <a:ea typeface="楷体" panose="02010609060101010101" charset="-122"/>
                <a:cs typeface="Times New Roman" panose="02020603050405020304" charset="0"/>
                <a:sym typeface="+mn-ea"/>
              </a:rPr>
              <a:t>、</a:t>
            </a:r>
            <a:r>
              <a:rPr lang="en-US" altLang="zh-CN" sz="2800" dirty="0">
                <a:solidFill>
                  <a:srgbClr val="FF0000"/>
                </a:solidFill>
                <a:uFillTx/>
                <a:latin typeface="Times New Roman" panose="02020603050405020304" charset="0"/>
                <a:ea typeface="楷体" panose="02010609060101010101" charset="-122"/>
                <a:cs typeface="Times New Roman" panose="02020603050405020304" charset="0"/>
                <a:sym typeface="+mn-ea"/>
              </a:rPr>
              <a:t>97</a:t>
            </a:r>
            <a:r>
              <a:rPr lang="zh-CN" altLang="en-US" sz="2800" dirty="0">
                <a:solidFill>
                  <a:srgbClr val="FF0000"/>
                </a:solidFill>
                <a:uFillTx/>
                <a:latin typeface="Times New Roman" panose="02020603050405020304" charset="0"/>
                <a:ea typeface="楷体" panose="02010609060101010101" charset="-122"/>
                <a:cs typeface="Times New Roman" panose="02020603050405020304" charset="0"/>
                <a:sym typeface="+mn-ea"/>
              </a:rPr>
              <a:t>、</a:t>
            </a:r>
            <a:r>
              <a:rPr lang="en-US" altLang="zh-CN" sz="2800" dirty="0">
                <a:solidFill>
                  <a:srgbClr val="FF0000"/>
                </a:solidFill>
                <a:uFillTx/>
                <a:latin typeface="Times New Roman" panose="02020603050405020304" charset="0"/>
                <a:ea typeface="楷体" panose="02010609060101010101" charset="-122"/>
                <a:cs typeface="Times New Roman" panose="02020603050405020304" charset="0"/>
                <a:sym typeface="+mn-ea"/>
              </a:rPr>
              <a:t>98</a:t>
            </a:r>
            <a:r>
              <a:rPr lang="zh-CN" altLang="en-US" sz="2800" dirty="0">
                <a:solidFill>
                  <a:srgbClr val="FF0000"/>
                </a:solidFill>
                <a:uFillTx/>
                <a:latin typeface="Times New Roman" panose="02020603050405020304" charset="0"/>
                <a:ea typeface="楷体" panose="02010609060101010101" charset="-122"/>
                <a:cs typeface="Times New Roman" panose="02020603050405020304" charset="0"/>
                <a:sym typeface="+mn-ea"/>
              </a:rPr>
              <a:t>、</a:t>
            </a:r>
            <a:r>
              <a:rPr lang="en-US" altLang="zh-CN" sz="2800" dirty="0">
                <a:solidFill>
                  <a:srgbClr val="FF0000"/>
                </a:solidFill>
                <a:uFillTx/>
                <a:latin typeface="Times New Roman" panose="02020603050405020304" charset="0"/>
                <a:ea typeface="楷体" panose="02010609060101010101" charset="-122"/>
                <a:cs typeface="Times New Roman" panose="02020603050405020304" charset="0"/>
                <a:sym typeface="+mn-ea"/>
              </a:rPr>
              <a:t>99</a:t>
            </a:r>
            <a:r>
              <a:rPr lang="zh-CN" altLang="en-US" sz="2800" dirty="0">
                <a:solidFill>
                  <a:srgbClr val="FF0000"/>
                </a:solidFill>
                <a:uFillTx/>
                <a:latin typeface="Times New Roman" panose="02020603050405020304" charset="0"/>
                <a:ea typeface="楷体" panose="02010609060101010101" charset="-122"/>
                <a:cs typeface="Times New Roman" panose="02020603050405020304" charset="0"/>
                <a:sym typeface="+mn-ea"/>
              </a:rPr>
              <a:t>、</a:t>
            </a:r>
            <a:r>
              <a:rPr lang="en-US" altLang="zh-CN" sz="2800" dirty="0">
                <a:solidFill>
                  <a:srgbClr val="FF0000"/>
                </a:solidFill>
                <a:uFillTx/>
                <a:latin typeface="Times New Roman" panose="02020603050405020304" charset="0"/>
                <a:ea typeface="楷体" panose="02010609060101010101" charset="-122"/>
                <a:cs typeface="Times New Roman" panose="02020603050405020304" charset="0"/>
                <a:sym typeface="+mn-ea"/>
              </a:rPr>
              <a:t>101</a:t>
            </a:r>
            <a:r>
              <a:rPr lang="zh-CN" altLang="en-US" sz="2800" dirty="0">
                <a:solidFill>
                  <a:srgbClr val="FF0000"/>
                </a:solidFill>
                <a:uFillTx/>
                <a:latin typeface="Times New Roman" panose="02020603050405020304" charset="0"/>
                <a:ea typeface="楷体" panose="02010609060101010101" charset="-122"/>
                <a:cs typeface="Times New Roman" panose="02020603050405020304" charset="0"/>
                <a:sym typeface="+mn-ea"/>
              </a:rPr>
              <a:t>、</a:t>
            </a:r>
            <a:r>
              <a:rPr lang="en-US" altLang="zh-CN" sz="2800" dirty="0">
                <a:solidFill>
                  <a:srgbClr val="FF0000"/>
                </a:solidFill>
                <a:uFillTx/>
                <a:latin typeface="Times New Roman" panose="02020603050405020304" charset="0"/>
                <a:ea typeface="楷体" panose="02010609060101010101" charset="-122"/>
                <a:cs typeface="Times New Roman" panose="02020603050405020304" charset="0"/>
                <a:sym typeface="+mn-ea"/>
              </a:rPr>
              <a:t>103</a:t>
            </a:r>
            <a:r>
              <a:rPr lang="zh-CN" altLang="en-US" sz="2800" dirty="0">
                <a:solidFill>
                  <a:srgbClr val="FF0000"/>
                </a:solidFill>
                <a:uFillTx/>
                <a:latin typeface="Times New Roman" panose="02020603050405020304" charset="0"/>
                <a:ea typeface="楷体" panose="02010609060101010101" charset="-122"/>
                <a:cs typeface="Times New Roman" panose="02020603050405020304" charset="0"/>
                <a:sym typeface="+mn-ea"/>
              </a:rPr>
              <a:t>、</a:t>
            </a:r>
            <a:r>
              <a:rPr lang="en-US" altLang="zh-CN" sz="2800" dirty="0">
                <a:solidFill>
                  <a:srgbClr val="FF0000"/>
                </a:solidFill>
                <a:uFillTx/>
                <a:latin typeface="Times New Roman" panose="02020603050405020304" charset="0"/>
                <a:ea typeface="楷体" panose="02010609060101010101" charset="-122"/>
                <a:cs typeface="Times New Roman" panose="02020603050405020304" charset="0"/>
                <a:sym typeface="+mn-ea"/>
              </a:rPr>
              <a:t>104</a:t>
            </a:r>
            <a:r>
              <a:rPr lang="zh-CN" altLang="en-US" sz="2800" dirty="0">
                <a:solidFill>
                  <a:srgbClr val="FF0000"/>
                </a:solidFill>
                <a:uFillTx/>
                <a:latin typeface="Times New Roman" panose="02020603050405020304" charset="0"/>
                <a:ea typeface="楷体" panose="02010609060101010101" charset="-122"/>
                <a:cs typeface="Times New Roman" panose="02020603050405020304" charset="0"/>
                <a:sym typeface="+mn-ea"/>
              </a:rPr>
              <a:t>、</a:t>
            </a:r>
            <a:r>
              <a:rPr lang="en-US" altLang="zh-CN" sz="2800" dirty="0">
                <a:solidFill>
                  <a:srgbClr val="FF0000"/>
                </a:solidFill>
                <a:uFillTx/>
                <a:latin typeface="Times New Roman" panose="02020603050405020304" charset="0"/>
                <a:ea typeface="楷体" panose="02010609060101010101" charset="-122"/>
                <a:cs typeface="Times New Roman" panose="02020603050405020304" charset="0"/>
                <a:sym typeface="+mn-ea"/>
              </a:rPr>
              <a:t>105</a:t>
            </a:r>
            <a:r>
              <a:rPr lang="zh-CN" altLang="en-US" sz="2800" dirty="0">
                <a:solidFill>
                  <a:srgbClr val="FF0000"/>
                </a:solidFill>
                <a:uFillTx/>
                <a:latin typeface="Times New Roman" panose="02020603050405020304" charset="0"/>
                <a:ea typeface="楷体" panose="02010609060101010101" charset="-122"/>
                <a:cs typeface="Times New Roman" panose="02020603050405020304" charset="0"/>
                <a:sym typeface="+mn-ea"/>
              </a:rPr>
              <a:t>条</a:t>
            </a:r>
            <a:r>
              <a:rPr lang="zh-CN" altLang="en-US" sz="2800" dirty="0">
                <a:solidFill>
                  <a:srgbClr val="FF0000"/>
                </a:solidFill>
                <a:uFillTx/>
                <a:latin typeface="仿宋" panose="02010609060101010101" charset="-122"/>
                <a:ea typeface="仿宋" panose="02010609060101010101" charset="-122"/>
                <a:cs typeface="宋体" panose="02010600030101010101" pitchFamily="2" charset="-122"/>
                <a:sym typeface="+mn-ea"/>
              </a:rPr>
              <a:t>）</a:t>
            </a:r>
            <a:r>
              <a:rPr lang="zh-CN" altLang="en-US" sz="2800" dirty="0">
                <a:uFillTx/>
                <a:latin typeface="仿宋" panose="02010609060101010101" charset="-122"/>
                <a:ea typeface="仿宋" panose="02010609060101010101" charset="-122"/>
                <a:cs typeface="宋体" panose="02010600030101010101" pitchFamily="2" charset="-122"/>
                <a:sym typeface="+mn-ea"/>
              </a:rPr>
              <a:t>;同时新增的四处违法罚款也是发现违法事实后的直接罚款</a:t>
            </a:r>
            <a:r>
              <a:rPr lang="zh-CN" altLang="en-US" sz="2800" dirty="0">
                <a:solidFill>
                  <a:srgbClr val="FF0000"/>
                </a:solidFill>
                <a:uFillTx/>
                <a:latin typeface="Times New Roman" panose="02020603050405020304" charset="0"/>
                <a:ea typeface="楷体" panose="02010609060101010101" charset="-122"/>
                <a:cs typeface="Times New Roman" panose="02020603050405020304" charset="0"/>
                <a:sym typeface="+mn-ea"/>
              </a:rPr>
              <a:t>（新法第</a:t>
            </a:r>
            <a:r>
              <a:rPr lang="en-US" altLang="zh-CN" sz="2800" dirty="0">
                <a:solidFill>
                  <a:srgbClr val="FF0000"/>
                </a:solidFill>
                <a:uFillTx/>
                <a:latin typeface="Times New Roman" panose="02020603050405020304" charset="0"/>
                <a:ea typeface="楷体" panose="02010609060101010101" charset="-122"/>
                <a:cs typeface="Times New Roman" panose="02020603050405020304" charset="0"/>
                <a:sym typeface="+mn-ea"/>
              </a:rPr>
              <a:t>92</a:t>
            </a:r>
            <a:r>
              <a:rPr lang="zh-CN" altLang="en-US" sz="2800" dirty="0">
                <a:solidFill>
                  <a:srgbClr val="FF0000"/>
                </a:solidFill>
                <a:uFillTx/>
                <a:latin typeface="Times New Roman" panose="02020603050405020304" charset="0"/>
                <a:ea typeface="楷体" panose="02010609060101010101" charset="-122"/>
                <a:cs typeface="Times New Roman" panose="02020603050405020304" charset="0"/>
                <a:sym typeface="+mn-ea"/>
              </a:rPr>
              <a:t>、</a:t>
            </a:r>
            <a:r>
              <a:rPr lang="en-US" altLang="zh-CN" sz="2800" dirty="0">
                <a:solidFill>
                  <a:srgbClr val="FF0000"/>
                </a:solidFill>
                <a:uFillTx/>
                <a:latin typeface="Times New Roman" panose="02020603050405020304" charset="0"/>
                <a:ea typeface="楷体" panose="02010609060101010101" charset="-122"/>
                <a:cs typeface="Times New Roman" panose="02020603050405020304" charset="0"/>
                <a:sym typeface="+mn-ea"/>
              </a:rPr>
              <a:t>96</a:t>
            </a:r>
            <a:r>
              <a:rPr lang="zh-CN" altLang="en-US" sz="2800" dirty="0">
                <a:solidFill>
                  <a:srgbClr val="FF0000"/>
                </a:solidFill>
                <a:uFillTx/>
                <a:latin typeface="Times New Roman" panose="02020603050405020304" charset="0"/>
                <a:ea typeface="楷体" panose="02010609060101010101" charset="-122"/>
                <a:cs typeface="Times New Roman" panose="02020603050405020304" charset="0"/>
                <a:sym typeface="+mn-ea"/>
              </a:rPr>
              <a:t>、</a:t>
            </a:r>
            <a:r>
              <a:rPr lang="en-US" altLang="zh-CN" sz="2800" dirty="0">
                <a:solidFill>
                  <a:srgbClr val="FF0000"/>
                </a:solidFill>
                <a:uFillTx/>
                <a:latin typeface="Times New Roman" panose="02020603050405020304" charset="0"/>
                <a:ea typeface="楷体" panose="02010609060101010101" charset="-122"/>
                <a:cs typeface="Times New Roman" panose="02020603050405020304" charset="0"/>
                <a:sym typeface="+mn-ea"/>
              </a:rPr>
              <a:t>102</a:t>
            </a:r>
            <a:r>
              <a:rPr lang="zh-CN" altLang="en-US" sz="2800" dirty="0">
                <a:solidFill>
                  <a:srgbClr val="FF0000"/>
                </a:solidFill>
                <a:uFillTx/>
                <a:latin typeface="Times New Roman" panose="02020603050405020304" charset="0"/>
                <a:ea typeface="楷体" panose="02010609060101010101" charset="-122"/>
                <a:cs typeface="Times New Roman" panose="02020603050405020304" charset="0"/>
                <a:sym typeface="+mn-ea"/>
              </a:rPr>
              <a:t>、</a:t>
            </a:r>
            <a:r>
              <a:rPr lang="en-US" altLang="zh-CN" sz="2800" dirty="0">
                <a:solidFill>
                  <a:srgbClr val="FF0000"/>
                </a:solidFill>
                <a:uFillTx/>
                <a:latin typeface="Times New Roman" panose="02020603050405020304" charset="0"/>
                <a:ea typeface="楷体" panose="02010609060101010101" charset="-122"/>
                <a:cs typeface="Times New Roman" panose="02020603050405020304" charset="0"/>
                <a:sym typeface="+mn-ea"/>
              </a:rPr>
              <a:t>109</a:t>
            </a:r>
            <a:r>
              <a:rPr lang="zh-CN" altLang="en-US" sz="2800" dirty="0">
                <a:solidFill>
                  <a:srgbClr val="FF0000"/>
                </a:solidFill>
                <a:uFillTx/>
                <a:latin typeface="Times New Roman" panose="02020603050405020304" charset="0"/>
                <a:ea typeface="楷体" panose="02010609060101010101" charset="-122"/>
                <a:cs typeface="Times New Roman" panose="02020603050405020304" charset="0"/>
                <a:sym typeface="+mn-ea"/>
              </a:rPr>
              <a:t>条</a:t>
            </a:r>
            <a:r>
              <a:rPr lang="zh-CN" altLang="en-US" sz="2800" dirty="0">
                <a:solidFill>
                  <a:srgbClr val="FF0000"/>
                </a:solidFill>
                <a:uFillTx/>
                <a:latin typeface="仿宋" panose="02010609060101010101" charset="-122"/>
                <a:ea typeface="仿宋" panose="02010609060101010101" charset="-122"/>
                <a:cs typeface="宋体" panose="02010600030101010101" pitchFamily="2" charset="-122"/>
                <a:sym typeface="+mn-ea"/>
              </a:rPr>
              <a:t>）</a:t>
            </a:r>
            <a:r>
              <a:rPr lang="en-US" altLang="zh-CN" sz="2800" dirty="0">
                <a:solidFill>
                  <a:srgbClr val="FF0000"/>
                </a:solidFill>
                <a:uFillTx/>
                <a:latin typeface="仿宋" panose="02010609060101010101" charset="-122"/>
                <a:ea typeface="仿宋" panose="02010609060101010101" charset="-122"/>
                <a:cs typeface="宋体" panose="02010600030101010101" pitchFamily="2" charset="-122"/>
                <a:sym typeface="+mn-ea"/>
              </a:rPr>
              <a:t>.</a:t>
            </a:r>
            <a:endParaRPr lang="en-US" altLang="zh-CN" sz="2800" dirty="0">
              <a:solidFill>
                <a:srgbClr val="FF0000"/>
              </a:solidFill>
              <a:uFillTx/>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r>
              <a:rPr lang="zh-CN" altLang="en-US" sz="2800" dirty="0">
                <a:uFillTx/>
                <a:latin typeface="仿宋" panose="02010609060101010101" charset="-122"/>
                <a:ea typeface="仿宋" panose="02010609060101010101" charset="-122"/>
                <a:cs typeface="宋体" panose="02010600030101010101" pitchFamily="2" charset="-122"/>
                <a:sym typeface="+mn-ea"/>
              </a:rPr>
              <a:t>    至此，安全生产法规定的违法行为发生以后，全部是在要求整改的同时，直接处以罚款。而不是以逾期未整改等前提，也没有“可以”“不可以</a:t>
            </a:r>
            <a:r>
              <a:rPr lang="en-US" altLang="zh-CN" sz="2800" dirty="0">
                <a:uFillTx/>
                <a:latin typeface="仿宋" panose="02010609060101010101" charset="-122"/>
                <a:ea typeface="仿宋" panose="02010609060101010101" charset="-122"/>
                <a:cs typeface="宋体" panose="02010600030101010101" pitchFamily="2" charset="-122"/>
                <a:sym typeface="+mn-ea"/>
              </a:rPr>
              <a:t>”</a:t>
            </a:r>
            <a:r>
              <a:rPr lang="zh-CN" altLang="en-US" sz="2800" dirty="0">
                <a:uFillTx/>
                <a:latin typeface="仿宋" panose="02010609060101010101" charset="-122"/>
                <a:ea typeface="仿宋" panose="02010609060101010101" charset="-122"/>
                <a:cs typeface="宋体" panose="02010600030101010101" pitchFamily="2" charset="-122"/>
                <a:sym typeface="+mn-ea"/>
              </a:rPr>
              <a:t>的选择项。</a:t>
            </a:r>
            <a:endParaRPr lang="en-US" altLang="zh-CN" sz="2800" dirty="0">
              <a:solidFill>
                <a:srgbClr val="FF0000"/>
              </a:solidFill>
              <a:uFillTx/>
              <a:latin typeface="仿宋" panose="02010609060101010101" charset="-122"/>
              <a:ea typeface="仿宋" panose="02010609060101010101" charset="-122"/>
              <a:cs typeface="宋体" panose="02010600030101010101" pitchFamily="2" charset="-122"/>
              <a:sym typeface="+mn-ea"/>
            </a:endParaRPr>
          </a:p>
        </p:txBody>
      </p:sp>
      <p:sp>
        <p:nvSpPr>
          <p:cNvPr id="6" name="文本框 5"/>
          <p:cNvSpPr txBox="1"/>
          <p:nvPr/>
        </p:nvSpPr>
        <p:spPr>
          <a:xfrm>
            <a:off x="632460" y="1512570"/>
            <a:ext cx="12289790" cy="553085"/>
          </a:xfrm>
          <a:prstGeom prst="rect">
            <a:avLst/>
          </a:prstGeom>
          <a:noFill/>
        </p:spPr>
        <p:txBody>
          <a:bodyPr wrap="square" rtlCol="0">
            <a:spAutoFit/>
          </a:bodyPr>
          <a:p>
            <a:pPr algn="just" fontAlgn="auto">
              <a:lnSpc>
                <a:spcPts val="3600"/>
              </a:lnSpc>
            </a:pPr>
            <a:r>
              <a:rPr lang="en-US" altLang="zh-CN"/>
              <a:t>         </a:t>
            </a:r>
            <a:r>
              <a:rPr lang="en-US" altLang="zh-CN" sz="2800" b="1">
                <a:latin typeface="仿宋_GB2312" panose="02010609030101010101" charset="-122"/>
                <a:ea typeface="仿宋_GB2312" panose="02010609030101010101" charset="-122"/>
                <a:cs typeface="仿宋_GB2312" panose="02010609030101010101" charset="-122"/>
              </a:rPr>
              <a:t>4.实施整改和处罚并行</a:t>
            </a:r>
            <a:endParaRPr lang="zh-CN" altLang="en-US" dirty="0">
              <a:solidFill>
                <a:schemeClr val="tx1"/>
              </a:solidFill>
              <a:uFillTx/>
              <a:latin typeface="仿宋" panose="02010609060101010101" charset="-122"/>
              <a:ea typeface="仿宋" panose="02010609060101010101" charset="-122"/>
              <a:cs typeface="宋体" panose="02010600030101010101" pitchFamily="2" charset="-122"/>
              <a:sym typeface="+mn-ea"/>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899795" y="355600"/>
            <a:ext cx="10840720" cy="968375"/>
          </a:xfrm>
        </p:spPr>
        <p:txBody>
          <a:bodyPr/>
          <a:lstStyle/>
          <a:p>
            <a:pPr algn="l"/>
            <a:r>
              <a:rPr b="1" dirty="0">
                <a:solidFill>
                  <a:schemeClr val="tx1"/>
                </a:solidFill>
                <a:latin typeface="黑体" panose="02010600030101010101" charset="-122"/>
                <a:ea typeface="黑体" panose="02010600030101010101" charset="-122"/>
                <a:cs typeface="黑体" panose="02010600030101010101" charset="-122"/>
              </a:rPr>
              <a:t>（五）加大违法处罚力度</a:t>
            </a:r>
            <a:endParaRPr b="1" dirty="0">
              <a:solidFill>
                <a:schemeClr val="tx1"/>
              </a:solidFill>
              <a:latin typeface="黑体" panose="02010600030101010101" charset="-122"/>
              <a:ea typeface="黑体" panose="02010600030101010101" charset="-122"/>
              <a:cs typeface="黑体" panose="02010600030101010101" charset="-122"/>
            </a:endParaRPr>
          </a:p>
        </p:txBody>
      </p:sp>
      <p:sp>
        <p:nvSpPr>
          <p:cNvPr id="3" name="矩形 2"/>
          <p:cNvSpPr/>
          <p:nvPr>
            <p:custDataLst>
              <p:tags r:id="rId2"/>
            </p:custDataLst>
          </p:nvPr>
        </p:nvSpPr>
        <p:spPr>
          <a:xfrm>
            <a:off x="4019550" y="4164965"/>
            <a:ext cx="12753340" cy="645160"/>
          </a:xfrm>
          <a:prstGeom prst="rect">
            <a:avLst/>
          </a:prstGeom>
        </p:spPr>
        <p:txBody>
          <a:bodyPr wrap="square">
            <a:spAutoFit/>
          </a:bodyPr>
          <a:lstStyle/>
          <a:p>
            <a:pPr>
              <a:lnSpc>
                <a:spcPct val="150000"/>
              </a:lnSpc>
              <a:spcAft>
                <a:spcPts val="600"/>
              </a:spcAft>
            </a:pPr>
            <a:r>
              <a:rPr lang="en-US" altLang="zh-CN" spc="400" dirty="0">
                <a:latin typeface="仿宋" panose="02010609060101010101" charset="-122"/>
                <a:ea typeface="仿宋" panose="02010609060101010101" charset="-122"/>
                <a:sym typeface="+mn-ea"/>
              </a:rPr>
              <a:t>    </a:t>
            </a:r>
            <a:endParaRPr lang="en-US" altLang="zh-CN" spc="400" dirty="0">
              <a:latin typeface="仿宋" panose="02010609060101010101" charset="-122"/>
              <a:ea typeface="仿宋" panose="02010609060101010101" charset="-122"/>
              <a:sym typeface="+mn-ea"/>
            </a:endParaRPr>
          </a:p>
        </p:txBody>
      </p:sp>
      <p:sp>
        <p:nvSpPr>
          <p:cNvPr id="4" name="文本框 3"/>
          <p:cNvSpPr txBox="1"/>
          <p:nvPr/>
        </p:nvSpPr>
        <p:spPr>
          <a:xfrm>
            <a:off x="843915" y="2448560"/>
            <a:ext cx="12178665" cy="3784600"/>
          </a:xfrm>
          <a:prstGeom prst="rect">
            <a:avLst/>
          </a:prstGeom>
          <a:noFill/>
        </p:spPr>
        <p:txBody>
          <a:bodyPr wrap="square" rtlCol="0">
            <a:spAutoFit/>
          </a:bodyPr>
          <a:p>
            <a:pPr algn="just" fontAlgn="auto">
              <a:lnSpc>
                <a:spcPts val="3600"/>
              </a:lnSpc>
            </a:pPr>
            <a:r>
              <a:rPr lang="en-US" altLang="zh-CN"/>
              <a:t>         </a:t>
            </a:r>
            <a:r>
              <a:rPr lang="zh-CN" altLang="en-US" dirty="0">
                <a:uFillTx/>
                <a:latin typeface="仿宋" panose="02010609060101010101" charset="-122"/>
                <a:ea typeface="仿宋" panose="02010609060101010101" charset="-122"/>
                <a:cs typeface="宋体" panose="02010600030101010101" pitchFamily="2" charset="-122"/>
              </a:rPr>
              <a:t> </a:t>
            </a:r>
            <a:r>
              <a:rPr lang="zh-CN" altLang="en-US" sz="2800" dirty="0">
                <a:uFillTx/>
                <a:latin typeface="仿宋" panose="02010609060101010101" charset="-122"/>
                <a:ea typeface="仿宋" panose="02010609060101010101" charset="-122"/>
                <a:cs typeface="宋体" panose="02010600030101010101" pitchFamily="2" charset="-122"/>
                <a:sym typeface="+mn-ea"/>
              </a:rPr>
              <a:t>增加规定有关部门和机构应当对存在失信行为的生产经营单位及其有关从业人员采取加大执法检查频次、暂停项目审批、上调有关保险费率、行业或者职业禁入等联合惩戒措施，并向社会公示。</a:t>
            </a:r>
            <a:endParaRPr lang="zh-CN" altLang="en-US" sz="2800" dirty="0">
              <a:uFillTx/>
              <a:latin typeface="仿宋" panose="02010609060101010101" charset="-122"/>
              <a:ea typeface="仿宋" panose="02010609060101010101" charset="-122"/>
              <a:cs typeface="宋体" panose="02010600030101010101" pitchFamily="2" charset="-122"/>
              <a:sym typeface="+mn-ea"/>
            </a:endParaRPr>
          </a:p>
          <a:p>
            <a:pPr algn="just" fontAlgn="auto">
              <a:lnSpc>
                <a:spcPts val="3600"/>
              </a:lnSpc>
            </a:pPr>
            <a:r>
              <a:rPr lang="zh-CN" altLang="en-US" sz="2800" dirty="0">
                <a:uFillTx/>
                <a:latin typeface="仿宋" panose="02010609060101010101" charset="-122"/>
                <a:ea typeface="仿宋" panose="02010609060101010101" charset="-122"/>
                <a:cs typeface="宋体" panose="02010600030101010101" pitchFamily="2" charset="-122"/>
                <a:sym typeface="+mn-ea"/>
              </a:rPr>
              <a:t> </a:t>
            </a:r>
            <a:r>
              <a:rPr lang="en-US" altLang="zh-CN" sz="2800" dirty="0">
                <a:uFillTx/>
                <a:latin typeface="仿宋" panose="02010609060101010101" charset="-122"/>
                <a:ea typeface="仿宋" panose="02010609060101010101" charset="-122"/>
                <a:cs typeface="宋体" panose="02010600030101010101" pitchFamily="2" charset="-122"/>
                <a:sym typeface="+mn-ea"/>
              </a:rPr>
              <a:t>   </a:t>
            </a:r>
            <a:r>
              <a:rPr lang="zh-CN" altLang="en-US" sz="2800" dirty="0">
                <a:uFillTx/>
                <a:latin typeface="仿宋" panose="02010609060101010101" charset="-122"/>
                <a:ea typeface="仿宋" panose="02010609060101010101" charset="-122"/>
                <a:cs typeface="宋体" panose="02010600030101010101" pitchFamily="2" charset="-122"/>
                <a:sym typeface="+mn-ea"/>
              </a:rPr>
              <a:t>负有安全生产监督管理职责的部门应当加强对生产经营单位行政处罚信息的及时归集、共享、应用和公开，对生产经营单位作出处罚后</a:t>
            </a:r>
            <a:r>
              <a:rPr lang="zh-CN" altLang="en-US" sz="2800" b="1" dirty="0">
                <a:solidFill>
                  <a:srgbClr val="FF0000"/>
                </a:solidFill>
                <a:uFillTx/>
                <a:latin typeface="仿宋" panose="02010609060101010101" charset="-122"/>
                <a:ea typeface="仿宋" panose="02010609060101010101" charset="-122"/>
                <a:cs typeface="宋体" panose="02010600030101010101" pitchFamily="2" charset="-122"/>
                <a:sym typeface="+mn-ea"/>
              </a:rPr>
              <a:t>7个工作日内</a:t>
            </a:r>
            <a:r>
              <a:rPr lang="zh-CN" altLang="en-US" sz="2800" dirty="0">
                <a:uFillTx/>
                <a:latin typeface="仿宋" panose="02010609060101010101" charset="-122"/>
                <a:ea typeface="仿宋" panose="02010609060101010101" charset="-122"/>
                <a:cs typeface="宋体" panose="02010600030101010101" pitchFamily="2" charset="-122"/>
                <a:sym typeface="+mn-ea"/>
              </a:rPr>
              <a:t>在监督管理部门公示系统予以公开曝光、强化对违法失信生产经营单位及其有关从业人员的社会监督、提高全社会安全生产诚信水平。</a:t>
            </a:r>
            <a:endParaRPr lang="zh-CN" altLang="en-US" sz="2800" dirty="0">
              <a:uFillTx/>
              <a:latin typeface="仿宋" panose="02010609060101010101" charset="-122"/>
              <a:ea typeface="仿宋" panose="02010609060101010101" charset="-122"/>
              <a:cs typeface="宋体" panose="02010600030101010101" pitchFamily="2" charset="-122"/>
              <a:sym typeface="+mn-ea"/>
            </a:endParaRPr>
          </a:p>
          <a:p>
            <a:pPr algn="r" fontAlgn="auto">
              <a:lnSpc>
                <a:spcPts val="3600"/>
              </a:lnSpc>
            </a:pPr>
            <a:r>
              <a:rPr lang="zh-CN" altLang="en-US" dirty="0">
                <a:uFillTx/>
                <a:latin typeface="楷体" panose="02010609060101010101" charset="-122"/>
                <a:ea typeface="楷体" panose="02010609060101010101" charset="-122"/>
                <a:cs typeface="宋体" panose="02010600030101010101" pitchFamily="2" charset="-122"/>
                <a:sym typeface="+mn-ea"/>
              </a:rPr>
              <a:t>——《中华人民共和国安全生产法》第七十八条</a:t>
            </a:r>
            <a:endParaRPr lang="zh-CN" altLang="en-US" dirty="0">
              <a:uFillTx/>
              <a:latin typeface="楷体" panose="02010609060101010101" charset="-122"/>
              <a:ea typeface="楷体" panose="02010609060101010101" charset="-122"/>
              <a:cs typeface="宋体" panose="02010600030101010101" pitchFamily="2" charset="-122"/>
              <a:sym typeface="+mn-ea"/>
            </a:endParaRPr>
          </a:p>
        </p:txBody>
      </p:sp>
      <p:sp>
        <p:nvSpPr>
          <p:cNvPr id="6" name="文本框 5"/>
          <p:cNvSpPr txBox="1"/>
          <p:nvPr/>
        </p:nvSpPr>
        <p:spPr>
          <a:xfrm>
            <a:off x="788035" y="1501140"/>
            <a:ext cx="12289790" cy="553085"/>
          </a:xfrm>
          <a:prstGeom prst="rect">
            <a:avLst/>
          </a:prstGeom>
          <a:noFill/>
        </p:spPr>
        <p:txBody>
          <a:bodyPr wrap="square" rtlCol="0">
            <a:spAutoFit/>
          </a:bodyPr>
          <a:p>
            <a:pPr algn="just" fontAlgn="auto">
              <a:lnSpc>
                <a:spcPts val="3600"/>
              </a:lnSpc>
            </a:pPr>
            <a:r>
              <a:rPr lang="en-US" altLang="zh-CN"/>
              <a:t>         </a:t>
            </a:r>
            <a:r>
              <a:rPr lang="en-US" altLang="zh-CN" sz="2800" b="1">
                <a:latin typeface="仿宋_GB2312" panose="02010609030101010101" charset="-122"/>
                <a:ea typeface="仿宋_GB2312" panose="02010609030101010101" charset="-122"/>
                <a:cs typeface="仿宋_GB2312" panose="02010609030101010101" charset="-122"/>
              </a:rPr>
              <a:t>5.加大对违法失信行为的联合惩戒和公开曝光力度</a:t>
            </a:r>
            <a:r>
              <a:rPr lang="en-US" altLang="zh-CN" sz="2000" b="1" spc="400" dirty="0">
                <a:latin typeface="仿宋" panose="02010609060101010101" charset="-122"/>
                <a:ea typeface="仿宋" panose="02010609060101010101" charset="-122"/>
                <a:cs typeface="宋体" panose="02010600030101010101" pitchFamily="2" charset="-122"/>
                <a:sym typeface="+mn-ea"/>
              </a:rPr>
              <a:t>   </a:t>
            </a:r>
            <a:endParaRPr lang="zh-CN" altLang="en-US" dirty="0">
              <a:solidFill>
                <a:schemeClr val="tx1"/>
              </a:solidFill>
              <a:uFillTx/>
              <a:latin typeface="仿宋" panose="02010609060101010101" charset="-122"/>
              <a:ea typeface="仿宋" panose="02010609060101010101" charset="-122"/>
              <a:cs typeface="宋体" panose="02010600030101010101" pitchFamily="2" charset="-122"/>
              <a:sym typeface="+mn-ea"/>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5" name="组合 84"/>
          <p:cNvGrpSpPr/>
          <p:nvPr/>
        </p:nvGrpSpPr>
        <p:grpSpPr>
          <a:xfrm>
            <a:off x="1165357" y="1715630"/>
            <a:ext cx="999267" cy="999267"/>
            <a:chOff x="304800" y="673100"/>
            <a:chExt cx="4000500" cy="4000500"/>
          </a:xfrm>
          <a:solidFill>
            <a:srgbClr val="0070C0"/>
          </a:solidFill>
          <a:effectLst>
            <a:outerShdw blurRad="444500" dist="254000" dir="6840000" algn="tr" rotWithShape="0">
              <a:prstClr val="black">
                <a:alpha val="24000"/>
              </a:prstClr>
            </a:outerShdw>
          </a:effectLst>
        </p:grpSpPr>
        <p:sp>
          <p:nvSpPr>
            <p:cNvPr id="86" name="同心圆 85"/>
            <p:cNvSpPr/>
            <p:nvPr>
              <p:custDataLst>
                <p:tags r:id="rId1"/>
              </p:custDataLst>
            </p:nvPr>
          </p:nvSpPr>
          <p:spPr>
            <a:xfrm>
              <a:off x="304800" y="673100"/>
              <a:ext cx="4000500" cy="4000500"/>
            </a:xfrm>
            <a:prstGeom prst="donut">
              <a:avLst>
                <a:gd name="adj" fmla="val 48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ea typeface="微软雅黑" panose="020B0503020204020204" pitchFamily="34" charset="-122"/>
              </a:endParaRPr>
            </a:p>
          </p:txBody>
        </p:sp>
        <p:sp>
          <p:nvSpPr>
            <p:cNvPr id="87" name="椭圆 86"/>
            <p:cNvSpPr/>
            <p:nvPr>
              <p:custDataLst>
                <p:tags r:id="rId2"/>
              </p:custDataLst>
            </p:nvPr>
          </p:nvSpPr>
          <p:spPr>
            <a:xfrm>
              <a:off x="392113" y="760413"/>
              <a:ext cx="3825874" cy="38258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ea typeface="微软雅黑" panose="020B0503020204020204" pitchFamily="34" charset="-122"/>
              </a:endParaRPr>
            </a:p>
          </p:txBody>
        </p:sp>
      </p:grpSp>
      <p:sp>
        <p:nvSpPr>
          <p:cNvPr id="41" name="矩形 40"/>
          <p:cNvSpPr/>
          <p:nvPr>
            <p:custDataLst>
              <p:tags r:id="rId3"/>
            </p:custDataLst>
          </p:nvPr>
        </p:nvSpPr>
        <p:spPr>
          <a:xfrm>
            <a:off x="-1" y="7449139"/>
            <a:ext cx="14082713" cy="69527"/>
          </a:xfrm>
          <a:prstGeom prst="rect">
            <a:avLst/>
          </a:prstGeom>
          <a:solidFill>
            <a:srgbClr val="0070C0">
              <a:alpha val="84000"/>
            </a:srgbClr>
          </a:solidFill>
          <a:ln>
            <a:noFill/>
          </a:ln>
          <a:effectLst>
            <a:outerShdw blurRad="139700" dist="38100" dir="5400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prstClr val="white"/>
              </a:solidFill>
              <a:ea typeface="微软雅黑" panose="020B0503020204020204" pitchFamily="34" charset="-122"/>
            </a:endParaRPr>
          </a:p>
        </p:txBody>
      </p:sp>
      <p:cxnSp>
        <p:nvCxnSpPr>
          <p:cNvPr id="77" name="直接连接符 76"/>
          <p:cNvCxnSpPr/>
          <p:nvPr>
            <p:custDataLst>
              <p:tags r:id="rId4"/>
            </p:custDataLst>
          </p:nvPr>
        </p:nvCxnSpPr>
        <p:spPr>
          <a:xfrm>
            <a:off x="4621335" y="4309537"/>
            <a:ext cx="7846588" cy="0"/>
          </a:xfrm>
          <a:prstGeom prst="line">
            <a:avLst/>
          </a:prstGeom>
          <a:ln>
            <a:solidFill>
              <a:schemeClr val="tx1">
                <a:lumMod val="50000"/>
                <a:lumOff val="50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50" name="椭圆 49"/>
          <p:cNvSpPr/>
          <p:nvPr>
            <p:custDataLst>
              <p:tags r:id="rId5"/>
            </p:custDataLst>
          </p:nvPr>
        </p:nvSpPr>
        <p:spPr>
          <a:xfrm>
            <a:off x="12401408" y="1093732"/>
            <a:ext cx="515613" cy="515613"/>
          </a:xfrm>
          <a:prstGeom prst="ellipse">
            <a:avLst/>
          </a:prstGeom>
          <a:solidFill>
            <a:srgbClr val="0070C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prstClr val="white"/>
              </a:solidFill>
              <a:ea typeface="微软雅黑" panose="020B0503020204020204" pitchFamily="34" charset="-122"/>
            </a:endParaRPr>
          </a:p>
        </p:txBody>
      </p:sp>
      <p:sp>
        <p:nvSpPr>
          <p:cNvPr id="51" name="椭圆 50"/>
          <p:cNvSpPr/>
          <p:nvPr>
            <p:custDataLst>
              <p:tags r:id="rId6"/>
            </p:custDataLst>
          </p:nvPr>
        </p:nvSpPr>
        <p:spPr>
          <a:xfrm>
            <a:off x="12824924" y="136617"/>
            <a:ext cx="282844" cy="282844"/>
          </a:xfrm>
          <a:prstGeom prst="ellipse">
            <a:avLst/>
          </a:prstGeom>
          <a:solidFill>
            <a:srgbClr val="0070C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prstClr val="white"/>
              </a:solidFill>
              <a:ea typeface="微软雅黑" panose="020B0503020204020204" pitchFamily="34" charset="-122"/>
            </a:endParaRPr>
          </a:p>
        </p:txBody>
      </p:sp>
      <p:grpSp>
        <p:nvGrpSpPr>
          <p:cNvPr id="52" name="组合 51"/>
          <p:cNvGrpSpPr/>
          <p:nvPr/>
        </p:nvGrpSpPr>
        <p:grpSpPr>
          <a:xfrm>
            <a:off x="13599534" y="1401307"/>
            <a:ext cx="226229" cy="226229"/>
            <a:chOff x="304800" y="673100"/>
            <a:chExt cx="4000500" cy="4000500"/>
          </a:xfrm>
          <a:solidFill>
            <a:srgbClr val="0070C0"/>
          </a:solidFill>
          <a:effectLst>
            <a:outerShdw blurRad="381000" dist="152400" dir="8100000" algn="tr" rotWithShape="0">
              <a:prstClr val="black">
                <a:alpha val="70000"/>
              </a:prstClr>
            </a:outerShdw>
          </a:effectLst>
        </p:grpSpPr>
        <p:sp>
          <p:nvSpPr>
            <p:cNvPr id="53" name="同心圆 52"/>
            <p:cNvSpPr/>
            <p:nvPr>
              <p:custDataLst>
                <p:tags r:id="rId7"/>
              </p:custDataLst>
            </p:nvPr>
          </p:nvSpPr>
          <p:spPr>
            <a:xfrm>
              <a:off x="304800" y="673100"/>
              <a:ext cx="4000500" cy="4000500"/>
            </a:xfrm>
            <a:prstGeom prst="donut">
              <a:avLst>
                <a:gd name="adj" fmla="val 48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rgbClr val="2683C6"/>
                </a:solidFill>
                <a:ea typeface="微软雅黑" panose="020B0503020204020204" pitchFamily="34" charset="-122"/>
              </a:endParaRPr>
            </a:p>
          </p:txBody>
        </p:sp>
        <p:sp>
          <p:nvSpPr>
            <p:cNvPr id="54" name="椭圆 53"/>
            <p:cNvSpPr/>
            <p:nvPr>
              <p:custDataLst>
                <p:tags r:id="rId8"/>
              </p:custDataLst>
            </p:nvPr>
          </p:nvSpPr>
          <p:spPr>
            <a:xfrm>
              <a:off x="479425" y="847725"/>
              <a:ext cx="3651250" cy="365125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rgbClr val="2683C6"/>
                </a:solidFill>
                <a:ea typeface="微软雅黑" panose="020B0503020204020204" pitchFamily="34" charset="-122"/>
              </a:endParaRPr>
            </a:p>
          </p:txBody>
        </p:sp>
      </p:grpSp>
      <p:grpSp>
        <p:nvGrpSpPr>
          <p:cNvPr id="55" name="组合 54"/>
          <p:cNvGrpSpPr/>
          <p:nvPr/>
        </p:nvGrpSpPr>
        <p:grpSpPr>
          <a:xfrm>
            <a:off x="13341839" y="527900"/>
            <a:ext cx="296371" cy="296371"/>
            <a:chOff x="304800" y="673100"/>
            <a:chExt cx="4000500" cy="4000500"/>
          </a:xfrm>
          <a:effectLst>
            <a:outerShdw blurRad="381000" dist="152400" dir="8100000" algn="tr" rotWithShape="0">
              <a:prstClr val="black">
                <a:alpha val="70000"/>
              </a:prstClr>
            </a:outerShdw>
          </a:effectLst>
        </p:grpSpPr>
        <p:sp>
          <p:nvSpPr>
            <p:cNvPr id="56" name="同心圆 55"/>
            <p:cNvSpPr/>
            <p:nvPr>
              <p:custDataLst>
                <p:tags r:id="rId9"/>
              </p:custDataLst>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prstClr val="black"/>
                </a:solidFill>
                <a:ea typeface="微软雅黑" panose="020B0503020204020204" pitchFamily="34" charset="-122"/>
              </a:endParaRPr>
            </a:p>
          </p:txBody>
        </p:sp>
        <p:sp>
          <p:nvSpPr>
            <p:cNvPr id="57" name="椭圆 56"/>
            <p:cNvSpPr/>
            <p:nvPr>
              <p:custDataLst>
                <p:tags r:id="rId10"/>
              </p:custDataLst>
            </p:nvPr>
          </p:nvSpPr>
          <p:spPr>
            <a:xfrm>
              <a:off x="479425" y="847725"/>
              <a:ext cx="3651250" cy="3651250"/>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prstClr val="white"/>
                </a:solidFill>
                <a:ea typeface="微软雅黑" panose="020B0503020204020204" pitchFamily="34" charset="-122"/>
              </a:endParaRPr>
            </a:p>
          </p:txBody>
        </p:sp>
      </p:grpSp>
      <p:grpSp>
        <p:nvGrpSpPr>
          <p:cNvPr id="58" name="组合 57"/>
          <p:cNvGrpSpPr/>
          <p:nvPr/>
        </p:nvGrpSpPr>
        <p:grpSpPr>
          <a:xfrm>
            <a:off x="11938830" y="127442"/>
            <a:ext cx="420366" cy="420366"/>
            <a:chOff x="304800" y="673100"/>
            <a:chExt cx="4000500" cy="4000500"/>
          </a:xfrm>
          <a:solidFill>
            <a:srgbClr val="0070C0"/>
          </a:solidFill>
          <a:effectLst>
            <a:outerShdw blurRad="317500" dist="190500" dir="8100000" algn="tr" rotWithShape="0">
              <a:prstClr val="black">
                <a:alpha val="50000"/>
              </a:prstClr>
            </a:outerShdw>
          </a:effectLst>
        </p:grpSpPr>
        <p:sp>
          <p:nvSpPr>
            <p:cNvPr id="59" name="同心圆 58"/>
            <p:cNvSpPr/>
            <p:nvPr>
              <p:custDataLst>
                <p:tags r:id="rId11"/>
              </p:custDataLst>
            </p:nvPr>
          </p:nvSpPr>
          <p:spPr>
            <a:xfrm>
              <a:off x="304800" y="673100"/>
              <a:ext cx="4000500" cy="4000500"/>
            </a:xfrm>
            <a:prstGeom prst="donut">
              <a:avLst>
                <a:gd name="adj" fmla="val 48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prstClr val="black"/>
                </a:solidFill>
                <a:ea typeface="微软雅黑" panose="020B0503020204020204" pitchFamily="34" charset="-122"/>
              </a:endParaRPr>
            </a:p>
          </p:txBody>
        </p:sp>
        <p:sp>
          <p:nvSpPr>
            <p:cNvPr id="60" name="椭圆 59"/>
            <p:cNvSpPr/>
            <p:nvPr>
              <p:custDataLst>
                <p:tags r:id="rId12"/>
              </p:custDataLst>
            </p:nvPr>
          </p:nvSpPr>
          <p:spPr>
            <a:xfrm>
              <a:off x="392113" y="760413"/>
              <a:ext cx="3825874" cy="38258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prstClr val="white"/>
                </a:solidFill>
                <a:ea typeface="微软雅黑" panose="020B0503020204020204" pitchFamily="34" charset="-122"/>
              </a:endParaRPr>
            </a:p>
          </p:txBody>
        </p:sp>
      </p:grpSp>
      <p:sp>
        <p:nvSpPr>
          <p:cNvPr id="61" name="椭圆 60"/>
          <p:cNvSpPr/>
          <p:nvPr>
            <p:custDataLst>
              <p:tags r:id="rId13"/>
            </p:custDataLst>
          </p:nvPr>
        </p:nvSpPr>
        <p:spPr>
          <a:xfrm>
            <a:off x="13458112" y="2187073"/>
            <a:ext cx="141422" cy="141422"/>
          </a:xfrm>
          <a:prstGeom prst="ellipse">
            <a:avLst/>
          </a:prstGeom>
          <a:solidFill>
            <a:srgbClr val="0070C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rgbClr val="2683C6"/>
              </a:solidFill>
              <a:ea typeface="微软雅黑" panose="020B0503020204020204" pitchFamily="34" charset="-122"/>
            </a:endParaRPr>
          </a:p>
        </p:txBody>
      </p:sp>
      <p:grpSp>
        <p:nvGrpSpPr>
          <p:cNvPr id="82" name="组合 81"/>
          <p:cNvGrpSpPr/>
          <p:nvPr/>
        </p:nvGrpSpPr>
        <p:grpSpPr>
          <a:xfrm>
            <a:off x="1741343" y="1048532"/>
            <a:ext cx="802398" cy="802398"/>
            <a:chOff x="304800" y="673100"/>
            <a:chExt cx="4000500" cy="4000500"/>
          </a:xfrm>
          <a:solidFill>
            <a:srgbClr val="0070C0"/>
          </a:solidFill>
          <a:effectLst>
            <a:outerShdw blurRad="444500" dist="254000" dir="6840000" algn="tr" rotWithShape="0">
              <a:prstClr val="black">
                <a:alpha val="24000"/>
              </a:prstClr>
            </a:outerShdw>
          </a:effectLst>
        </p:grpSpPr>
        <p:sp>
          <p:nvSpPr>
            <p:cNvPr id="83" name="同心圆 82"/>
            <p:cNvSpPr/>
            <p:nvPr>
              <p:custDataLst>
                <p:tags r:id="rId14"/>
              </p:custDataLst>
            </p:nvPr>
          </p:nvSpPr>
          <p:spPr>
            <a:xfrm>
              <a:off x="304800" y="673100"/>
              <a:ext cx="4000500" cy="4000500"/>
            </a:xfrm>
            <a:prstGeom prst="donut">
              <a:avLst>
                <a:gd name="adj" fmla="val 48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ea typeface="微软雅黑" panose="020B0503020204020204" pitchFamily="34" charset="-122"/>
              </a:endParaRPr>
            </a:p>
          </p:txBody>
        </p:sp>
        <p:sp>
          <p:nvSpPr>
            <p:cNvPr id="84" name="椭圆 83"/>
            <p:cNvSpPr/>
            <p:nvPr>
              <p:custDataLst>
                <p:tags r:id="rId15"/>
              </p:custDataLst>
            </p:nvPr>
          </p:nvSpPr>
          <p:spPr>
            <a:xfrm>
              <a:off x="392113" y="760413"/>
              <a:ext cx="3825874" cy="38258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ea typeface="微软雅黑" panose="020B0503020204020204" pitchFamily="34" charset="-122"/>
              </a:endParaRPr>
            </a:p>
          </p:txBody>
        </p:sp>
      </p:grpSp>
      <p:grpSp>
        <p:nvGrpSpPr>
          <p:cNvPr id="91" name="组合 90"/>
          <p:cNvGrpSpPr/>
          <p:nvPr/>
        </p:nvGrpSpPr>
        <p:grpSpPr>
          <a:xfrm>
            <a:off x="3475331" y="1057686"/>
            <a:ext cx="516029" cy="516029"/>
            <a:chOff x="304800" y="673100"/>
            <a:chExt cx="4000500" cy="4000500"/>
          </a:xfrm>
          <a:solidFill>
            <a:srgbClr val="0070C0"/>
          </a:solidFill>
          <a:effectLst>
            <a:outerShdw blurRad="444500" dist="254000" dir="6840000" algn="tr" rotWithShape="0">
              <a:prstClr val="black">
                <a:alpha val="24000"/>
              </a:prstClr>
            </a:outerShdw>
          </a:effectLst>
        </p:grpSpPr>
        <p:sp>
          <p:nvSpPr>
            <p:cNvPr id="92" name="同心圆 91"/>
            <p:cNvSpPr/>
            <p:nvPr>
              <p:custDataLst>
                <p:tags r:id="rId16"/>
              </p:custDataLst>
            </p:nvPr>
          </p:nvSpPr>
          <p:spPr>
            <a:xfrm>
              <a:off x="304800" y="673100"/>
              <a:ext cx="4000500" cy="4000500"/>
            </a:xfrm>
            <a:prstGeom prst="donut">
              <a:avLst>
                <a:gd name="adj" fmla="val 48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ea typeface="微软雅黑" panose="020B0503020204020204" pitchFamily="34" charset="-122"/>
              </a:endParaRPr>
            </a:p>
          </p:txBody>
        </p:sp>
        <p:sp>
          <p:nvSpPr>
            <p:cNvPr id="93" name="椭圆 92"/>
            <p:cNvSpPr/>
            <p:nvPr>
              <p:custDataLst>
                <p:tags r:id="rId17"/>
              </p:custDataLst>
            </p:nvPr>
          </p:nvSpPr>
          <p:spPr>
            <a:xfrm>
              <a:off x="392113" y="760413"/>
              <a:ext cx="3825874" cy="38258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ea typeface="微软雅黑" panose="020B0503020204020204" pitchFamily="34" charset="-122"/>
              </a:endParaRPr>
            </a:p>
          </p:txBody>
        </p:sp>
      </p:grpSp>
      <p:grpSp>
        <p:nvGrpSpPr>
          <p:cNvPr id="94" name="组合 93"/>
          <p:cNvGrpSpPr/>
          <p:nvPr/>
        </p:nvGrpSpPr>
        <p:grpSpPr>
          <a:xfrm>
            <a:off x="107297" y="2001961"/>
            <a:ext cx="748145" cy="748145"/>
            <a:chOff x="304800" y="673100"/>
            <a:chExt cx="4000500" cy="4000500"/>
          </a:xfrm>
          <a:effectLst>
            <a:outerShdw blurRad="444500" dist="254000" dir="6840000" algn="tr" rotWithShape="0">
              <a:prstClr val="black">
                <a:alpha val="24000"/>
              </a:prstClr>
            </a:outerShdw>
          </a:effectLst>
        </p:grpSpPr>
        <p:sp>
          <p:nvSpPr>
            <p:cNvPr id="95" name="同心圆 94"/>
            <p:cNvSpPr/>
            <p:nvPr>
              <p:custDataLst>
                <p:tags r:id="rId18"/>
              </p:custDataLst>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ea typeface="微软雅黑" panose="020B0503020204020204" pitchFamily="34" charset="-122"/>
              </a:endParaRPr>
            </a:p>
          </p:txBody>
        </p:sp>
        <p:sp>
          <p:nvSpPr>
            <p:cNvPr id="96" name="椭圆 95"/>
            <p:cNvSpPr/>
            <p:nvPr>
              <p:custDataLst>
                <p:tags r:id="rId19"/>
              </p:custDataLst>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ea typeface="微软雅黑" panose="020B0503020204020204" pitchFamily="34" charset="-122"/>
              </a:endParaRPr>
            </a:p>
          </p:txBody>
        </p:sp>
      </p:grpSp>
      <p:grpSp>
        <p:nvGrpSpPr>
          <p:cNvPr id="97" name="组合 96"/>
          <p:cNvGrpSpPr/>
          <p:nvPr/>
        </p:nvGrpSpPr>
        <p:grpSpPr>
          <a:xfrm>
            <a:off x="2477032" y="3261785"/>
            <a:ext cx="406273" cy="406273"/>
            <a:chOff x="304800" y="673100"/>
            <a:chExt cx="4000500" cy="4000500"/>
          </a:xfrm>
          <a:effectLst>
            <a:outerShdw blurRad="444500" dist="254000" dir="6840000" algn="tr" rotWithShape="0">
              <a:prstClr val="black">
                <a:alpha val="24000"/>
              </a:prstClr>
            </a:outerShdw>
          </a:effectLst>
        </p:grpSpPr>
        <p:sp>
          <p:nvSpPr>
            <p:cNvPr id="98" name="同心圆 97"/>
            <p:cNvSpPr/>
            <p:nvPr>
              <p:custDataLst>
                <p:tags r:id="rId20"/>
              </p:custDataLst>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ea typeface="微软雅黑" panose="020B0503020204020204" pitchFamily="34" charset="-122"/>
              </a:endParaRPr>
            </a:p>
          </p:txBody>
        </p:sp>
        <p:sp>
          <p:nvSpPr>
            <p:cNvPr id="99" name="椭圆 98"/>
            <p:cNvSpPr/>
            <p:nvPr>
              <p:custDataLst>
                <p:tags r:id="rId21"/>
              </p:custDataLst>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ea typeface="微软雅黑" panose="020B0503020204020204" pitchFamily="34" charset="-122"/>
              </a:endParaRPr>
            </a:p>
          </p:txBody>
        </p:sp>
      </p:grpSp>
      <p:grpSp>
        <p:nvGrpSpPr>
          <p:cNvPr id="100" name="组合 99"/>
          <p:cNvGrpSpPr/>
          <p:nvPr/>
        </p:nvGrpSpPr>
        <p:grpSpPr>
          <a:xfrm>
            <a:off x="2164624" y="4223867"/>
            <a:ext cx="1166525" cy="1166525"/>
            <a:chOff x="304800" y="673100"/>
            <a:chExt cx="4000500" cy="4000500"/>
          </a:xfrm>
          <a:solidFill>
            <a:srgbClr val="0070C0"/>
          </a:solidFill>
          <a:effectLst>
            <a:outerShdw blurRad="444500" dist="254000" dir="6840000" algn="tr" rotWithShape="0">
              <a:prstClr val="black">
                <a:alpha val="24000"/>
              </a:prstClr>
            </a:outerShdw>
          </a:effectLst>
        </p:grpSpPr>
        <p:sp>
          <p:nvSpPr>
            <p:cNvPr id="101" name="同心圆 100"/>
            <p:cNvSpPr/>
            <p:nvPr>
              <p:custDataLst>
                <p:tags r:id="rId22"/>
              </p:custDataLst>
            </p:nvPr>
          </p:nvSpPr>
          <p:spPr>
            <a:xfrm>
              <a:off x="304800" y="673100"/>
              <a:ext cx="4000500" cy="4000500"/>
            </a:xfrm>
            <a:prstGeom prst="donut">
              <a:avLst>
                <a:gd name="adj" fmla="val 48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ea typeface="微软雅黑" panose="020B0503020204020204" pitchFamily="34" charset="-122"/>
              </a:endParaRPr>
            </a:p>
          </p:txBody>
        </p:sp>
        <p:sp>
          <p:nvSpPr>
            <p:cNvPr id="102" name="椭圆 101"/>
            <p:cNvSpPr/>
            <p:nvPr>
              <p:custDataLst>
                <p:tags r:id="rId23"/>
              </p:custDataLst>
            </p:nvPr>
          </p:nvSpPr>
          <p:spPr>
            <a:xfrm>
              <a:off x="392113" y="760413"/>
              <a:ext cx="3825874" cy="38258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dirty="0">
                <a:solidFill>
                  <a:srgbClr val="C00000"/>
                </a:solidFill>
                <a:ea typeface="微软雅黑" panose="020B0503020204020204" pitchFamily="34" charset="-122"/>
              </a:endParaRPr>
            </a:p>
          </p:txBody>
        </p:sp>
      </p:grpSp>
      <p:sp>
        <p:nvSpPr>
          <p:cNvPr id="2" name="文本框 1"/>
          <p:cNvSpPr txBox="1"/>
          <p:nvPr>
            <p:custDataLst>
              <p:tags r:id="rId24"/>
            </p:custDataLst>
          </p:nvPr>
        </p:nvSpPr>
        <p:spPr>
          <a:xfrm>
            <a:off x="6249035" y="3096895"/>
            <a:ext cx="3535680" cy="1106805"/>
          </a:xfrm>
          <a:prstGeom prst="rect">
            <a:avLst/>
          </a:prstGeom>
          <a:noFill/>
        </p:spPr>
        <p:txBody>
          <a:bodyPr wrap="none" rtlCol="0">
            <a:spAutoFit/>
          </a:bodyPr>
          <a:p>
            <a:r>
              <a:rPr lang="en-US" altLang="zh-CN" sz="6600">
                <a:solidFill>
                  <a:schemeClr val="tx1"/>
                </a:solidFill>
                <a:latin typeface="黑体" panose="02010600030101010101" charset="-122"/>
                <a:ea typeface="黑体" panose="02010600030101010101" charset="-122"/>
                <a:cs typeface="黑体" panose="02010600030101010101" charset="-122"/>
              </a:rPr>
              <a:t>  </a:t>
            </a:r>
            <a:r>
              <a:rPr lang="zh-CN" altLang="en-US" sz="6600">
                <a:solidFill>
                  <a:schemeClr val="tx1"/>
                </a:solidFill>
                <a:latin typeface="黑体" panose="02010600030101010101" charset="-122"/>
                <a:ea typeface="黑体" panose="02010600030101010101" charset="-122"/>
                <a:cs typeface="黑体" panose="02010600030101010101" charset="-122"/>
              </a:rPr>
              <a:t>谢</a:t>
            </a:r>
            <a:r>
              <a:rPr lang="en-US" altLang="zh-CN" sz="6600">
                <a:solidFill>
                  <a:schemeClr val="tx1"/>
                </a:solidFill>
                <a:latin typeface="黑体" panose="02010600030101010101" charset="-122"/>
                <a:ea typeface="黑体" panose="02010600030101010101" charset="-122"/>
                <a:cs typeface="黑体" panose="02010600030101010101" charset="-122"/>
              </a:rPr>
              <a:t>  </a:t>
            </a:r>
            <a:r>
              <a:rPr lang="zh-CN" altLang="en-US" sz="6600">
                <a:solidFill>
                  <a:schemeClr val="tx1"/>
                </a:solidFill>
                <a:latin typeface="黑体" panose="02010600030101010101" charset="-122"/>
                <a:ea typeface="黑体" panose="02010600030101010101" charset="-122"/>
                <a:cs typeface="黑体" panose="02010600030101010101" charset="-122"/>
              </a:rPr>
              <a:t>谢</a:t>
            </a:r>
            <a:endParaRPr lang="zh-CN" altLang="en-US" sz="6600">
              <a:solidFill>
                <a:schemeClr val="tx1"/>
              </a:solidFill>
              <a:latin typeface="黑体" panose="02010600030101010101" charset="-122"/>
              <a:ea typeface="黑体" panose="02010600030101010101" charset="-122"/>
              <a:cs typeface="黑体" panose="02010600030101010101" charset="-122"/>
            </a:endParaRPr>
          </a:p>
        </p:txBody>
      </p:sp>
    </p:spTree>
    <p:custDataLst>
      <p:tags r:id="rId25"/>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矩形 34"/>
          <p:cNvSpPr/>
          <p:nvPr>
            <p:custDataLst>
              <p:tags r:id="rId1"/>
            </p:custDataLst>
          </p:nvPr>
        </p:nvSpPr>
        <p:spPr>
          <a:xfrm>
            <a:off x="1" y="2473914"/>
            <a:ext cx="14082713" cy="1492372"/>
          </a:xfrm>
          <a:prstGeom prst="rect">
            <a:avLst/>
          </a:prstGeom>
          <a:solidFill>
            <a:schemeClr val="bg1">
              <a:alpha val="84000"/>
            </a:schemeClr>
          </a:solidFill>
          <a:ln>
            <a:noFill/>
          </a:ln>
          <a:effectLst>
            <a:outerShdw blurRad="139700" dist="38100" dir="5400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ea typeface="微软雅黑" panose="020B0503020204020204" pitchFamily="34" charset="-122"/>
            </a:endParaRPr>
          </a:p>
        </p:txBody>
      </p:sp>
      <p:grpSp>
        <p:nvGrpSpPr>
          <p:cNvPr id="59" name="组合 58"/>
          <p:cNvGrpSpPr/>
          <p:nvPr/>
        </p:nvGrpSpPr>
        <p:grpSpPr>
          <a:xfrm>
            <a:off x="2696796" y="6227262"/>
            <a:ext cx="452009" cy="452172"/>
            <a:chOff x="1463339" y="1072758"/>
            <a:chExt cx="1546058" cy="1546058"/>
          </a:xfrm>
          <a:effectLst>
            <a:outerShdw blurRad="330200" dist="215900" dir="6900000" sx="71000" sy="71000" algn="t" rotWithShape="0">
              <a:prstClr val="black">
                <a:alpha val="54000"/>
              </a:prstClr>
            </a:outerShdw>
          </a:effectLst>
        </p:grpSpPr>
        <p:sp>
          <p:nvSpPr>
            <p:cNvPr id="61" name="同心圆 60"/>
            <p:cNvSpPr/>
            <p:nvPr>
              <p:custDataLst>
                <p:tags r:id="rId2"/>
              </p:custDataLst>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ea typeface="微软雅黑" panose="020B0503020204020204" pitchFamily="34" charset="-122"/>
              </a:endParaRPr>
            </a:p>
          </p:txBody>
        </p:sp>
        <p:sp>
          <p:nvSpPr>
            <p:cNvPr id="62" name="椭圆 61"/>
            <p:cNvSpPr/>
            <p:nvPr>
              <p:custDataLst>
                <p:tags r:id="rId3"/>
              </p:custDataLst>
            </p:nvPr>
          </p:nvSpPr>
          <p:spPr>
            <a:xfrm>
              <a:off x="1484232" y="1093651"/>
              <a:ext cx="1504274" cy="1504273"/>
            </a:xfrm>
            <a:prstGeom prst="ellipse">
              <a:avLst/>
            </a:prstGeom>
            <a:gradFill>
              <a:gsLst>
                <a:gs pos="0">
                  <a:schemeClr val="bg1"/>
                </a:gs>
                <a:gs pos="51000">
                  <a:schemeClr val="bg1">
                    <a:lumMod val="95000"/>
                  </a:schemeClr>
                </a:gs>
                <a:gs pos="100000">
                  <a:srgbClr val="C5C5C5"/>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ea typeface="微软雅黑" panose="020B0503020204020204" pitchFamily="34" charset="-122"/>
              </a:endParaRPr>
            </a:p>
          </p:txBody>
        </p:sp>
      </p:grpSp>
      <p:sp>
        <p:nvSpPr>
          <p:cNvPr id="80" name="矩形 79"/>
          <p:cNvSpPr/>
          <p:nvPr>
            <p:custDataLst>
              <p:tags r:id="rId4"/>
            </p:custDataLst>
          </p:nvPr>
        </p:nvSpPr>
        <p:spPr>
          <a:xfrm>
            <a:off x="-2499" y="7518665"/>
            <a:ext cx="14082713" cy="519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ea typeface="微软雅黑" panose="020B0503020204020204" pitchFamily="34" charset="-122"/>
            </a:endParaRPr>
          </a:p>
        </p:txBody>
      </p:sp>
      <p:grpSp>
        <p:nvGrpSpPr>
          <p:cNvPr id="7" name="组合 6"/>
          <p:cNvGrpSpPr/>
          <p:nvPr/>
        </p:nvGrpSpPr>
        <p:grpSpPr>
          <a:xfrm>
            <a:off x="1217534" y="1905560"/>
            <a:ext cx="2268993" cy="2268993"/>
            <a:chOff x="4508674" y="2118116"/>
            <a:chExt cx="2204282" cy="2204282"/>
          </a:xfrm>
        </p:grpSpPr>
        <p:grpSp>
          <p:nvGrpSpPr>
            <p:cNvPr id="38" name="组合 37"/>
            <p:cNvGrpSpPr/>
            <p:nvPr/>
          </p:nvGrpSpPr>
          <p:grpSpPr>
            <a:xfrm>
              <a:off x="4508674" y="2118116"/>
              <a:ext cx="2204282" cy="2204282"/>
              <a:chOff x="1517331" y="1125257"/>
              <a:chExt cx="2204282" cy="2204282"/>
            </a:xfrm>
          </p:grpSpPr>
          <p:sp>
            <p:nvSpPr>
              <p:cNvPr id="39" name="椭圆 38"/>
              <p:cNvSpPr/>
              <p:nvPr>
                <p:custDataLst>
                  <p:tags r:id="rId5"/>
                </p:custDataLst>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ea typeface="微软雅黑" panose="020B0503020204020204" pitchFamily="34" charset="-122"/>
                </a:endParaRPr>
              </a:p>
            </p:txBody>
          </p:sp>
          <p:sp>
            <p:nvSpPr>
              <p:cNvPr id="40" name="椭圆 39"/>
              <p:cNvSpPr/>
              <p:nvPr>
                <p:custDataLst>
                  <p:tags r:id="rId6"/>
                </p:custDataLst>
              </p:nvPr>
            </p:nvSpPr>
            <p:spPr>
              <a:xfrm>
                <a:off x="1719372" y="1327298"/>
                <a:ext cx="1800200" cy="1800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ea typeface="微软雅黑" panose="020B0503020204020204" pitchFamily="34" charset="-122"/>
                </a:endParaRPr>
              </a:p>
            </p:txBody>
          </p:sp>
        </p:grpSp>
        <p:sp>
          <p:nvSpPr>
            <p:cNvPr id="81" name="TextBox 80"/>
            <p:cNvSpPr txBox="1"/>
            <p:nvPr>
              <p:custDataLst>
                <p:tags r:id="rId7"/>
              </p:custDataLst>
            </p:nvPr>
          </p:nvSpPr>
          <p:spPr>
            <a:xfrm>
              <a:off x="5100836" y="2670571"/>
              <a:ext cx="1020336" cy="1104850"/>
            </a:xfrm>
            <a:prstGeom prst="rect">
              <a:avLst/>
            </a:prstGeom>
            <a:noFill/>
          </p:spPr>
          <p:txBody>
            <a:bodyPr wrap="none" rtlCol="0">
              <a:spAutoFit/>
            </a:bodyPr>
            <a:lstStyle/>
            <a:p>
              <a:r>
                <a:rPr lang="zh-CN" altLang="en-US" sz="6795" b="1" dirty="0">
                  <a:solidFill>
                    <a:schemeClr val="tx1"/>
                  </a:solidFill>
                  <a:latin typeface="黑体" panose="02010600030101010101" charset="-122"/>
                  <a:ea typeface="黑体" panose="02010600030101010101" charset="-122"/>
                </a:rPr>
                <a:t>一</a:t>
              </a:r>
              <a:endParaRPr lang="zh-CN" altLang="en-US" sz="6795" b="1" dirty="0">
                <a:solidFill>
                  <a:schemeClr val="tx1"/>
                </a:solidFill>
                <a:latin typeface="黑体" panose="02010600030101010101" charset="-122"/>
                <a:ea typeface="黑体" panose="02010600030101010101" charset="-122"/>
              </a:endParaRPr>
            </a:p>
          </p:txBody>
        </p:sp>
      </p:grpSp>
      <p:grpSp>
        <p:nvGrpSpPr>
          <p:cNvPr id="51" name="组合 50"/>
          <p:cNvGrpSpPr/>
          <p:nvPr/>
        </p:nvGrpSpPr>
        <p:grpSpPr>
          <a:xfrm>
            <a:off x="643361" y="5370105"/>
            <a:ext cx="655637" cy="655637"/>
            <a:chOff x="1517331" y="1125257"/>
            <a:chExt cx="2204282" cy="2204282"/>
          </a:xfrm>
        </p:grpSpPr>
        <p:sp>
          <p:nvSpPr>
            <p:cNvPr id="52" name="椭圆 51"/>
            <p:cNvSpPr/>
            <p:nvPr>
              <p:custDataLst>
                <p:tags r:id="rId8"/>
              </p:custDataLst>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ea typeface="微软雅黑" panose="020B0503020204020204" pitchFamily="34" charset="-122"/>
              </a:endParaRPr>
            </a:p>
          </p:txBody>
        </p:sp>
        <p:sp>
          <p:nvSpPr>
            <p:cNvPr id="53" name="椭圆 52"/>
            <p:cNvSpPr/>
            <p:nvPr>
              <p:custDataLst>
                <p:tags r:id="rId9"/>
              </p:custDataLst>
            </p:nvPr>
          </p:nvSpPr>
          <p:spPr>
            <a:xfrm>
              <a:off x="1719372" y="1327298"/>
              <a:ext cx="1800200" cy="1800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ea typeface="微软雅黑" panose="020B0503020204020204" pitchFamily="34" charset="-122"/>
              </a:endParaRPr>
            </a:p>
          </p:txBody>
        </p:sp>
      </p:grpSp>
      <p:grpSp>
        <p:nvGrpSpPr>
          <p:cNvPr id="54" name="组合 53"/>
          <p:cNvGrpSpPr/>
          <p:nvPr/>
        </p:nvGrpSpPr>
        <p:grpSpPr>
          <a:xfrm>
            <a:off x="315542" y="6453348"/>
            <a:ext cx="655637" cy="655637"/>
            <a:chOff x="1517331" y="1125257"/>
            <a:chExt cx="2204282" cy="2204282"/>
          </a:xfrm>
        </p:grpSpPr>
        <p:sp>
          <p:nvSpPr>
            <p:cNvPr id="55" name="椭圆 54"/>
            <p:cNvSpPr/>
            <p:nvPr>
              <p:custDataLst>
                <p:tags r:id="rId10"/>
              </p:custDataLst>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ea typeface="微软雅黑" panose="020B0503020204020204" pitchFamily="34" charset="-122"/>
              </a:endParaRPr>
            </a:p>
          </p:txBody>
        </p:sp>
        <p:sp>
          <p:nvSpPr>
            <p:cNvPr id="56" name="椭圆 55"/>
            <p:cNvSpPr/>
            <p:nvPr>
              <p:custDataLst>
                <p:tags r:id="rId11"/>
              </p:custDataLst>
            </p:nvPr>
          </p:nvSpPr>
          <p:spPr>
            <a:xfrm>
              <a:off x="1719372" y="1327298"/>
              <a:ext cx="1800200" cy="18002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ea typeface="微软雅黑" panose="020B0503020204020204" pitchFamily="34" charset="-122"/>
              </a:endParaRPr>
            </a:p>
          </p:txBody>
        </p:sp>
      </p:grpSp>
      <p:grpSp>
        <p:nvGrpSpPr>
          <p:cNvPr id="57" name="组合 56"/>
          <p:cNvGrpSpPr/>
          <p:nvPr/>
        </p:nvGrpSpPr>
        <p:grpSpPr>
          <a:xfrm>
            <a:off x="1376527" y="6025742"/>
            <a:ext cx="535449" cy="535449"/>
            <a:chOff x="1517331" y="1125257"/>
            <a:chExt cx="2204282" cy="2204282"/>
          </a:xfrm>
        </p:grpSpPr>
        <p:sp>
          <p:nvSpPr>
            <p:cNvPr id="58" name="椭圆 57"/>
            <p:cNvSpPr/>
            <p:nvPr>
              <p:custDataLst>
                <p:tags r:id="rId12"/>
              </p:custDataLst>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ea typeface="微软雅黑" panose="020B0503020204020204" pitchFamily="34" charset="-122"/>
              </a:endParaRPr>
            </a:p>
          </p:txBody>
        </p:sp>
        <p:sp>
          <p:nvSpPr>
            <p:cNvPr id="60" name="椭圆 59"/>
            <p:cNvSpPr/>
            <p:nvPr>
              <p:custDataLst>
                <p:tags r:id="rId13"/>
              </p:custDataLst>
            </p:nvPr>
          </p:nvSpPr>
          <p:spPr>
            <a:xfrm>
              <a:off x="1719372" y="1327298"/>
              <a:ext cx="1800200" cy="18002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ea typeface="微软雅黑" panose="020B0503020204020204" pitchFamily="34" charset="-122"/>
              </a:endParaRPr>
            </a:p>
          </p:txBody>
        </p:sp>
      </p:grpSp>
      <p:grpSp>
        <p:nvGrpSpPr>
          <p:cNvPr id="32" name="组合 31"/>
          <p:cNvGrpSpPr/>
          <p:nvPr/>
        </p:nvGrpSpPr>
        <p:grpSpPr>
          <a:xfrm>
            <a:off x="12028831" y="144546"/>
            <a:ext cx="655637" cy="655637"/>
            <a:chOff x="1517331" y="1125257"/>
            <a:chExt cx="2204282" cy="2204282"/>
          </a:xfrm>
        </p:grpSpPr>
        <p:sp>
          <p:nvSpPr>
            <p:cNvPr id="34" name="椭圆 33"/>
            <p:cNvSpPr/>
            <p:nvPr>
              <p:custDataLst>
                <p:tags r:id="rId14"/>
              </p:custDataLst>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ea typeface="微软雅黑" panose="020B0503020204020204" pitchFamily="34" charset="-122"/>
              </a:endParaRPr>
            </a:p>
          </p:txBody>
        </p:sp>
        <p:sp>
          <p:nvSpPr>
            <p:cNvPr id="36" name="椭圆 35"/>
            <p:cNvSpPr/>
            <p:nvPr>
              <p:custDataLst>
                <p:tags r:id="rId15"/>
              </p:custDataLst>
            </p:nvPr>
          </p:nvSpPr>
          <p:spPr>
            <a:xfrm>
              <a:off x="1719372" y="1327298"/>
              <a:ext cx="1800200" cy="1800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ea typeface="微软雅黑" panose="020B0503020204020204" pitchFamily="34" charset="-122"/>
              </a:endParaRPr>
            </a:p>
          </p:txBody>
        </p:sp>
      </p:grpSp>
      <p:grpSp>
        <p:nvGrpSpPr>
          <p:cNvPr id="37" name="组合 36"/>
          <p:cNvGrpSpPr/>
          <p:nvPr/>
        </p:nvGrpSpPr>
        <p:grpSpPr>
          <a:xfrm>
            <a:off x="13187539" y="204731"/>
            <a:ext cx="655637" cy="655637"/>
            <a:chOff x="1517331" y="1125257"/>
            <a:chExt cx="2204282" cy="2204282"/>
          </a:xfrm>
        </p:grpSpPr>
        <p:sp>
          <p:nvSpPr>
            <p:cNvPr id="41" name="椭圆 40"/>
            <p:cNvSpPr/>
            <p:nvPr>
              <p:custDataLst>
                <p:tags r:id="rId16"/>
              </p:custDataLst>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ea typeface="微软雅黑" panose="020B0503020204020204" pitchFamily="34" charset="-122"/>
              </a:endParaRPr>
            </a:p>
          </p:txBody>
        </p:sp>
        <p:sp>
          <p:nvSpPr>
            <p:cNvPr id="42" name="椭圆 41"/>
            <p:cNvSpPr/>
            <p:nvPr>
              <p:custDataLst>
                <p:tags r:id="rId17"/>
              </p:custDataLst>
            </p:nvPr>
          </p:nvSpPr>
          <p:spPr>
            <a:xfrm>
              <a:off x="1719372" y="1327298"/>
              <a:ext cx="1800200" cy="18002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ea typeface="微软雅黑" panose="020B0503020204020204" pitchFamily="34" charset="-122"/>
              </a:endParaRPr>
            </a:p>
          </p:txBody>
        </p:sp>
      </p:grpSp>
      <p:grpSp>
        <p:nvGrpSpPr>
          <p:cNvPr id="43" name="组合 42"/>
          <p:cNvGrpSpPr/>
          <p:nvPr/>
        </p:nvGrpSpPr>
        <p:grpSpPr>
          <a:xfrm>
            <a:off x="12371064" y="769537"/>
            <a:ext cx="935391" cy="935391"/>
            <a:chOff x="1517331" y="1125257"/>
            <a:chExt cx="2204282" cy="2204282"/>
          </a:xfrm>
        </p:grpSpPr>
        <p:sp>
          <p:nvSpPr>
            <p:cNvPr id="44" name="椭圆 43"/>
            <p:cNvSpPr/>
            <p:nvPr>
              <p:custDataLst>
                <p:tags r:id="rId18"/>
              </p:custDataLst>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ea typeface="微软雅黑" panose="020B0503020204020204" pitchFamily="34" charset="-122"/>
              </a:endParaRPr>
            </a:p>
          </p:txBody>
        </p:sp>
        <p:sp>
          <p:nvSpPr>
            <p:cNvPr id="45" name="椭圆 44"/>
            <p:cNvSpPr/>
            <p:nvPr>
              <p:custDataLst>
                <p:tags r:id="rId19"/>
              </p:custDataLst>
            </p:nvPr>
          </p:nvSpPr>
          <p:spPr>
            <a:xfrm>
              <a:off x="1719372" y="1327298"/>
              <a:ext cx="1800200" cy="18002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ea typeface="微软雅黑" panose="020B0503020204020204" pitchFamily="34" charset="-122"/>
              </a:endParaRPr>
            </a:p>
          </p:txBody>
        </p:sp>
      </p:grpSp>
      <p:grpSp>
        <p:nvGrpSpPr>
          <p:cNvPr id="46" name="组合 45"/>
          <p:cNvGrpSpPr/>
          <p:nvPr/>
        </p:nvGrpSpPr>
        <p:grpSpPr>
          <a:xfrm>
            <a:off x="11636917" y="1284982"/>
            <a:ext cx="452009" cy="452172"/>
            <a:chOff x="1463339" y="1072758"/>
            <a:chExt cx="1546058" cy="1546058"/>
          </a:xfrm>
          <a:effectLst>
            <a:outerShdw blurRad="330200" dist="215900" dir="6900000" sx="71000" sy="71000" algn="t" rotWithShape="0">
              <a:prstClr val="black">
                <a:alpha val="54000"/>
              </a:prstClr>
            </a:outerShdw>
          </a:effectLst>
        </p:grpSpPr>
        <p:sp>
          <p:nvSpPr>
            <p:cNvPr id="47" name="同心圆 46"/>
            <p:cNvSpPr/>
            <p:nvPr>
              <p:custDataLst>
                <p:tags r:id="rId20"/>
              </p:custDataLst>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ea typeface="微软雅黑" panose="020B0503020204020204" pitchFamily="34" charset="-122"/>
              </a:endParaRPr>
            </a:p>
          </p:txBody>
        </p:sp>
        <p:sp>
          <p:nvSpPr>
            <p:cNvPr id="48" name="椭圆 47"/>
            <p:cNvSpPr/>
            <p:nvPr>
              <p:custDataLst>
                <p:tags r:id="rId21"/>
              </p:custDataLst>
            </p:nvPr>
          </p:nvSpPr>
          <p:spPr>
            <a:xfrm>
              <a:off x="1484232" y="1093651"/>
              <a:ext cx="1504274" cy="1504273"/>
            </a:xfrm>
            <a:prstGeom prst="ellipse">
              <a:avLst/>
            </a:prstGeom>
            <a:gradFill>
              <a:gsLst>
                <a:gs pos="0">
                  <a:schemeClr val="bg1"/>
                </a:gs>
                <a:gs pos="51000">
                  <a:schemeClr val="bg1">
                    <a:lumMod val="95000"/>
                  </a:schemeClr>
                </a:gs>
                <a:gs pos="100000">
                  <a:srgbClr val="C5C5C5"/>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ea typeface="微软雅黑" panose="020B0503020204020204" pitchFamily="34" charset="-122"/>
              </a:endParaRPr>
            </a:p>
          </p:txBody>
        </p:sp>
      </p:grpSp>
      <p:sp>
        <p:nvSpPr>
          <p:cNvPr id="2" name="文本框 1"/>
          <p:cNvSpPr txBox="1"/>
          <p:nvPr>
            <p:custDataLst>
              <p:tags r:id="rId22"/>
            </p:custDataLst>
          </p:nvPr>
        </p:nvSpPr>
        <p:spPr>
          <a:xfrm>
            <a:off x="3872865" y="2781300"/>
            <a:ext cx="9909175" cy="829945"/>
          </a:xfrm>
          <a:prstGeom prst="rect">
            <a:avLst/>
          </a:prstGeom>
          <a:noFill/>
        </p:spPr>
        <p:txBody>
          <a:bodyPr wrap="square" rtlCol="0">
            <a:spAutoFit/>
          </a:bodyPr>
          <a:p>
            <a:pPr algn="l"/>
            <a:r>
              <a:rPr sz="4800" b="1">
                <a:solidFill>
                  <a:schemeClr val="tx1">
                    <a:lumMod val="50000"/>
                  </a:schemeClr>
                </a:solidFill>
                <a:latin typeface="黑体" panose="02010600030101010101" charset="-122"/>
                <a:ea typeface="黑体" panose="02010600030101010101" charset="-122"/>
                <a:cs typeface="仿宋" panose="02010609060101010101" charset="-122"/>
                <a:sym typeface="+mn-ea"/>
              </a:rPr>
              <a:t>修改安全生产法</a:t>
            </a:r>
            <a:r>
              <a:rPr lang="zh-CN" sz="4800" b="1">
                <a:solidFill>
                  <a:schemeClr val="tx1">
                    <a:lumMod val="50000"/>
                  </a:schemeClr>
                </a:solidFill>
                <a:latin typeface="黑体" panose="02010600030101010101" charset="-122"/>
                <a:ea typeface="黑体" panose="02010600030101010101" charset="-122"/>
                <a:cs typeface="仿宋" panose="02010609060101010101" charset="-122"/>
                <a:sym typeface="+mn-ea"/>
              </a:rPr>
              <a:t>的</a:t>
            </a:r>
            <a:r>
              <a:rPr sz="4800" b="1">
                <a:solidFill>
                  <a:schemeClr val="tx1">
                    <a:lumMod val="50000"/>
                  </a:schemeClr>
                </a:solidFill>
                <a:latin typeface="黑体" panose="02010600030101010101" charset="-122"/>
                <a:ea typeface="黑体" panose="02010600030101010101" charset="-122"/>
                <a:cs typeface="仿宋" panose="02010609060101010101" charset="-122"/>
                <a:sym typeface="+mn-ea"/>
              </a:rPr>
              <a:t>背景和必要性</a:t>
            </a:r>
            <a:endParaRPr lang="zh-CN" altLang="en-US" sz="4800" dirty="0">
              <a:latin typeface="黑体" panose="02010600030101010101" charset="-122"/>
              <a:ea typeface="黑体" panose="02010600030101010101" charset="-122"/>
              <a:sym typeface="+mn-ea"/>
            </a:endParaRPr>
          </a:p>
        </p:txBody>
      </p:sp>
    </p:spTree>
    <p:custDataLst>
      <p:tags r:id="rId23"/>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762000" y="487045"/>
            <a:ext cx="11358245" cy="575945"/>
          </a:xfrm>
        </p:spPr>
        <p:txBody>
          <a:bodyPr/>
          <a:lstStyle/>
          <a:p>
            <a:pPr algn="l"/>
            <a:r>
              <a:rPr b="1" spc="400" dirty="0">
                <a:solidFill>
                  <a:schemeClr val="tx1"/>
                </a:solidFill>
                <a:latin typeface="黑体" panose="02010600030101010101" charset="-122"/>
                <a:ea typeface="黑体" panose="02010600030101010101" charset="-122"/>
                <a:cs typeface="黑体" panose="02010600030101010101" charset="-122"/>
                <a:sym typeface="+mn-ea"/>
              </a:rPr>
              <a:t>（一）修订背景</a:t>
            </a:r>
            <a:endParaRPr lang="zh-CN" altLang="en-US" b="1" spc="400" dirty="0">
              <a:solidFill>
                <a:schemeClr val="tx1"/>
              </a:solidFill>
              <a:latin typeface="黑体" panose="02010600030101010101" charset="-122"/>
              <a:ea typeface="黑体" panose="02010600030101010101" charset="-122"/>
              <a:cs typeface="黑体" panose="02010600030101010101" charset="-122"/>
              <a:sym typeface="+mn-ea"/>
            </a:endParaRPr>
          </a:p>
        </p:txBody>
      </p:sp>
      <p:sp>
        <p:nvSpPr>
          <p:cNvPr id="3" name="矩形 2"/>
          <p:cNvSpPr/>
          <p:nvPr>
            <p:custDataLst>
              <p:tags r:id="rId2"/>
            </p:custDataLst>
          </p:nvPr>
        </p:nvSpPr>
        <p:spPr>
          <a:xfrm>
            <a:off x="880110" y="1329690"/>
            <a:ext cx="12348845" cy="645160"/>
          </a:xfrm>
          <a:prstGeom prst="rect">
            <a:avLst/>
          </a:prstGeom>
        </p:spPr>
        <p:txBody>
          <a:bodyPr wrap="square">
            <a:spAutoFit/>
          </a:bodyPr>
          <a:lstStyle/>
          <a:p>
            <a:pPr algn="just">
              <a:lnSpc>
                <a:spcPct val="150000"/>
              </a:lnSpc>
              <a:spcAft>
                <a:spcPts val="600"/>
              </a:spcAft>
            </a:pPr>
            <a:r>
              <a:rPr lang="en-US" altLang="zh-CN" sz="2400" b="1" spc="400" dirty="0">
                <a:latin typeface="仿宋" panose="02010609060101010101" charset="-122"/>
                <a:ea typeface="仿宋" panose="02010609060101010101" charset="-122"/>
                <a:cs typeface="宋体" panose="02010600030101010101" pitchFamily="2" charset="-122"/>
                <a:sym typeface="+mn-ea"/>
              </a:rPr>
              <a:t>   </a:t>
            </a:r>
            <a:endParaRPr lang="zh-CN" sz="2400" b="1" spc="400" dirty="0">
              <a:latin typeface="Times New Roman" panose="02020603050405020304" charset="0"/>
              <a:ea typeface="仿宋" panose="02010609060101010101" charset="-122"/>
              <a:cs typeface="Times New Roman" panose="02020603050405020304" charset="0"/>
              <a:sym typeface="+mn-ea"/>
            </a:endParaRPr>
          </a:p>
        </p:txBody>
      </p:sp>
      <p:graphicFrame>
        <p:nvGraphicFramePr>
          <p:cNvPr id="2" name="图示 1"/>
          <p:cNvGraphicFramePr/>
          <p:nvPr/>
        </p:nvGraphicFramePr>
        <p:xfrm>
          <a:off x="1588770" y="1149350"/>
          <a:ext cx="10904220" cy="24974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文本框 5"/>
          <p:cNvSpPr txBox="1"/>
          <p:nvPr/>
        </p:nvSpPr>
        <p:spPr>
          <a:xfrm>
            <a:off x="1097280" y="3457575"/>
            <a:ext cx="11887200" cy="3538220"/>
          </a:xfrm>
          <a:prstGeom prst="rect">
            <a:avLst/>
          </a:prstGeom>
          <a:noFill/>
        </p:spPr>
        <p:txBody>
          <a:bodyPr wrap="square" rtlCol="0">
            <a:spAutoFit/>
          </a:bodyPr>
          <a:p>
            <a:pPr algn="just"/>
            <a:r>
              <a:rPr lang="en-US" altLang="zh-CN" sz="3200">
                <a:latin typeface="华文中宋" panose="02010600040101010101" charset="-122"/>
                <a:ea typeface="华文中宋" panose="02010600040101010101" charset="-122"/>
              </a:rPr>
              <a:t>      </a:t>
            </a:r>
            <a:r>
              <a:rPr lang="zh-CN" altLang="en-US" sz="3200">
                <a:latin typeface="华文楷体" panose="02010600040101010101" charset="-122"/>
                <a:ea typeface="华文楷体" panose="02010600040101010101" charset="-122"/>
              </a:rPr>
              <a:t>近年来，我国安全生产工作和安全生产形势发生较大变化。全国生产安全事故总体上虽呈下降趋势，但开始进入一个瓶颈期，传统行业领域存在的安全生产隐患尚未根本遏止，新兴行业领域的安全生产风险不断出现。</a:t>
            </a:r>
            <a:endParaRPr lang="zh-CN" altLang="en-US" sz="3200">
              <a:latin typeface="华文楷体" panose="02010600040101010101" charset="-122"/>
              <a:ea typeface="华文楷体" panose="02010600040101010101" charset="-122"/>
            </a:endParaRPr>
          </a:p>
          <a:p>
            <a:pPr algn="just"/>
            <a:r>
              <a:rPr lang="en-US" altLang="zh-CN" sz="3200">
                <a:latin typeface="华文楷体" panose="02010600040101010101" charset="-122"/>
                <a:ea typeface="华文楷体" panose="02010600040101010101" charset="-122"/>
              </a:rPr>
              <a:t>        </a:t>
            </a:r>
            <a:r>
              <a:rPr lang="zh-CN" altLang="en-US" sz="3200" u="sng">
                <a:solidFill>
                  <a:srgbClr val="FF0000"/>
                </a:solidFill>
                <a:latin typeface="华文楷体" panose="02010600040101010101" charset="-122"/>
                <a:ea typeface="华文楷体" panose="02010600040101010101" charset="-122"/>
              </a:rPr>
              <a:t>新发展阶段、新发展理念、新发展格局</a:t>
            </a:r>
            <a:r>
              <a:rPr lang="zh-CN" altLang="en-US" sz="3200">
                <a:latin typeface="华文楷体" panose="02010600040101010101" charset="-122"/>
                <a:ea typeface="华文楷体" panose="02010600040101010101" charset="-122"/>
              </a:rPr>
              <a:t>对安全生产提出了更高要求，亟需认真总结近年来安全生产领域实践经验和事故教训，不断健全安全生产法治体系。</a:t>
            </a:r>
            <a:endParaRPr lang="zh-CN" altLang="en-US" sz="3200">
              <a:latin typeface="华文楷体" panose="02010600040101010101" charset="-122"/>
              <a:ea typeface="华文楷体" panose="02010600040101010101" charset="-122"/>
            </a:endParaRPr>
          </a:p>
        </p:txBody>
      </p:sp>
    </p:spTree>
    <p:custDataLst>
      <p:tags r:id="rId8"/>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762000" y="487045"/>
            <a:ext cx="11358245" cy="575945"/>
          </a:xfrm>
        </p:spPr>
        <p:txBody>
          <a:bodyPr/>
          <a:lstStyle/>
          <a:p>
            <a:pPr algn="l"/>
            <a:r>
              <a:rPr b="1" spc="400" dirty="0">
                <a:solidFill>
                  <a:schemeClr val="tx1"/>
                </a:solidFill>
                <a:latin typeface="黑体" panose="02010600030101010101" charset="-122"/>
                <a:ea typeface="黑体" panose="02010600030101010101" charset="-122"/>
                <a:cs typeface="黑体" panose="02010600030101010101" charset="-122"/>
                <a:sym typeface="+mn-ea"/>
              </a:rPr>
              <a:t>（二）修订必要性</a:t>
            </a:r>
            <a:endParaRPr lang="zh-CN" altLang="en-US" b="1" spc="400" dirty="0">
              <a:solidFill>
                <a:schemeClr val="tx1"/>
              </a:solidFill>
              <a:latin typeface="黑体" panose="02010600030101010101" charset="-122"/>
              <a:ea typeface="黑体" panose="02010600030101010101" charset="-122"/>
              <a:cs typeface="黑体" panose="02010600030101010101" charset="-122"/>
              <a:sym typeface="+mn-ea"/>
            </a:endParaRPr>
          </a:p>
        </p:txBody>
      </p:sp>
      <p:sp>
        <p:nvSpPr>
          <p:cNvPr id="3" name="矩形 2"/>
          <p:cNvSpPr/>
          <p:nvPr>
            <p:custDataLst>
              <p:tags r:id="rId2"/>
            </p:custDataLst>
          </p:nvPr>
        </p:nvSpPr>
        <p:spPr>
          <a:xfrm>
            <a:off x="780415" y="1215390"/>
            <a:ext cx="12521565" cy="1383665"/>
          </a:xfrm>
          <a:prstGeom prst="rect">
            <a:avLst/>
          </a:prstGeom>
        </p:spPr>
        <p:txBody>
          <a:bodyPr wrap="square">
            <a:spAutoFit/>
          </a:bodyPr>
          <a:lstStyle/>
          <a:p>
            <a:pPr>
              <a:lnSpc>
                <a:spcPct val="150000"/>
              </a:lnSpc>
              <a:spcAft>
                <a:spcPts val="600"/>
              </a:spcAft>
            </a:pPr>
            <a:r>
              <a:rPr lang="en-US" altLang="zh-CN" sz="2800" b="1" spc="400" dirty="0">
                <a:latin typeface="仿宋" panose="02010609060101010101" charset="-122"/>
                <a:ea typeface="仿宋" panose="02010609060101010101" charset="-122"/>
                <a:cs typeface="宋体" panose="02010600030101010101" pitchFamily="2" charset="-122"/>
                <a:sym typeface="+mn-ea"/>
              </a:rPr>
              <a:t>1.</a:t>
            </a:r>
            <a:r>
              <a:rPr lang="zh-CN" sz="2800" b="1" spc="400" dirty="0">
                <a:latin typeface="仿宋" panose="02010609060101010101" charset="-122"/>
                <a:ea typeface="仿宋" panose="02010609060101010101" charset="-122"/>
                <a:cs typeface="宋体" panose="02010600030101010101" pitchFamily="2" charset="-122"/>
                <a:sym typeface="+mn-ea"/>
              </a:rPr>
              <a:t>修改安全生产法是贯彻落实党中央关于安全生产工作重大决策部署的迫切要求</a:t>
            </a:r>
            <a:endParaRPr lang="zh-CN" sz="2800" b="1" spc="400" dirty="0">
              <a:latin typeface="仿宋" panose="02010609060101010101" charset="-122"/>
              <a:ea typeface="仿宋" panose="02010609060101010101" charset="-122"/>
              <a:cs typeface="宋体" panose="02010600030101010101" pitchFamily="2" charset="-122"/>
              <a:sym typeface="+mn-ea"/>
            </a:endParaRPr>
          </a:p>
        </p:txBody>
      </p:sp>
      <p:graphicFrame>
        <p:nvGraphicFramePr>
          <p:cNvPr id="6" name="图示 5"/>
          <p:cNvGraphicFramePr/>
          <p:nvPr/>
        </p:nvGraphicFramePr>
        <p:xfrm>
          <a:off x="579755" y="2599055"/>
          <a:ext cx="12922250" cy="46012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8"/>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762000" y="487045"/>
            <a:ext cx="11358245" cy="575945"/>
          </a:xfrm>
        </p:spPr>
        <p:txBody>
          <a:bodyPr/>
          <a:lstStyle/>
          <a:p>
            <a:pPr algn="l"/>
            <a:r>
              <a:rPr b="1" spc="400" dirty="0">
                <a:solidFill>
                  <a:schemeClr val="tx1"/>
                </a:solidFill>
                <a:latin typeface="黑体" panose="02010600030101010101" charset="-122"/>
                <a:ea typeface="黑体" panose="02010600030101010101" charset="-122"/>
                <a:cs typeface="黑体" panose="02010600030101010101" charset="-122"/>
                <a:sym typeface="+mn-ea"/>
              </a:rPr>
              <a:t>（二）修订必要性</a:t>
            </a:r>
            <a:endParaRPr lang="zh-CN" altLang="en-US" b="1" spc="400" dirty="0">
              <a:solidFill>
                <a:schemeClr val="tx1"/>
              </a:solidFill>
              <a:latin typeface="黑体" panose="02010600030101010101" charset="-122"/>
              <a:ea typeface="黑体" panose="02010600030101010101" charset="-122"/>
              <a:cs typeface="黑体" panose="02010600030101010101" charset="-122"/>
              <a:sym typeface="+mn-ea"/>
            </a:endParaRPr>
          </a:p>
        </p:txBody>
      </p:sp>
      <p:sp>
        <p:nvSpPr>
          <p:cNvPr id="2" name="矩形 1"/>
          <p:cNvSpPr/>
          <p:nvPr>
            <p:custDataLst>
              <p:tags r:id="rId2"/>
            </p:custDataLst>
          </p:nvPr>
        </p:nvSpPr>
        <p:spPr>
          <a:xfrm>
            <a:off x="882015" y="1237615"/>
            <a:ext cx="12521565" cy="1383665"/>
          </a:xfrm>
          <a:prstGeom prst="rect">
            <a:avLst/>
          </a:prstGeom>
        </p:spPr>
        <p:txBody>
          <a:bodyPr wrap="square">
            <a:spAutoFit/>
          </a:bodyPr>
          <a:p>
            <a:pPr>
              <a:lnSpc>
                <a:spcPct val="150000"/>
              </a:lnSpc>
              <a:spcAft>
                <a:spcPts val="600"/>
              </a:spcAft>
            </a:pPr>
            <a:r>
              <a:rPr lang="en-US" altLang="zh-CN" sz="2800" b="1" spc="400" dirty="0">
                <a:latin typeface="仿宋" panose="02010609060101010101" charset="-122"/>
                <a:ea typeface="仿宋" panose="02010609060101010101" charset="-122"/>
                <a:cs typeface="宋体" panose="02010600030101010101" pitchFamily="2" charset="-122"/>
                <a:sym typeface="+mn-ea"/>
              </a:rPr>
              <a:t>2.</a:t>
            </a:r>
            <a:r>
              <a:rPr lang="zh-CN" sz="2800" b="1" spc="400" dirty="0">
                <a:latin typeface="仿宋" panose="02010609060101010101" charset="-122"/>
                <a:ea typeface="仿宋" panose="02010609060101010101" charset="-122"/>
                <a:cs typeface="宋体" panose="02010600030101010101" pitchFamily="2" charset="-122"/>
                <a:sym typeface="+mn-ea"/>
              </a:rPr>
              <a:t>修改安全生产法是推进全面依法治国，促进实现安全生产治理体系和治理能力现代化的重要举措</a:t>
            </a:r>
            <a:endParaRPr lang="zh-CN" sz="2800" b="1" spc="400" dirty="0">
              <a:latin typeface="仿宋" panose="02010609060101010101" charset="-122"/>
              <a:ea typeface="仿宋" panose="02010609060101010101" charset="-122"/>
              <a:cs typeface="宋体" panose="02010600030101010101" pitchFamily="2" charset="-122"/>
              <a:sym typeface="+mn-ea"/>
            </a:endParaRPr>
          </a:p>
        </p:txBody>
      </p:sp>
      <p:graphicFrame>
        <p:nvGraphicFramePr>
          <p:cNvPr id="4" name="图示 3"/>
          <p:cNvGraphicFramePr/>
          <p:nvPr/>
        </p:nvGraphicFramePr>
        <p:xfrm>
          <a:off x="2819400" y="3011170"/>
          <a:ext cx="8646795" cy="38735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8"/>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762000" y="487045"/>
            <a:ext cx="11358245" cy="575945"/>
          </a:xfrm>
        </p:spPr>
        <p:txBody>
          <a:bodyPr/>
          <a:lstStyle/>
          <a:p>
            <a:pPr algn="l"/>
            <a:r>
              <a:rPr b="1" spc="400" dirty="0">
                <a:solidFill>
                  <a:schemeClr val="tx1"/>
                </a:solidFill>
                <a:latin typeface="黑体" panose="02010600030101010101" charset="-122"/>
                <a:ea typeface="黑体" panose="02010600030101010101" charset="-122"/>
                <a:cs typeface="黑体" panose="02010600030101010101" charset="-122"/>
                <a:sym typeface="+mn-ea"/>
              </a:rPr>
              <a:t>（二）修订必要性</a:t>
            </a:r>
            <a:endParaRPr lang="zh-CN" altLang="en-US" b="1" spc="400" dirty="0">
              <a:solidFill>
                <a:schemeClr val="tx1"/>
              </a:solidFill>
              <a:latin typeface="黑体" panose="02010600030101010101" charset="-122"/>
              <a:ea typeface="黑体" panose="02010600030101010101" charset="-122"/>
              <a:cs typeface="黑体" panose="02010600030101010101" charset="-122"/>
              <a:sym typeface="+mn-ea"/>
            </a:endParaRPr>
          </a:p>
        </p:txBody>
      </p:sp>
      <p:sp>
        <p:nvSpPr>
          <p:cNvPr id="2" name="矩形 1"/>
          <p:cNvSpPr/>
          <p:nvPr>
            <p:custDataLst>
              <p:tags r:id="rId2"/>
            </p:custDataLst>
          </p:nvPr>
        </p:nvSpPr>
        <p:spPr>
          <a:xfrm>
            <a:off x="762000" y="1362075"/>
            <a:ext cx="12521565" cy="1383665"/>
          </a:xfrm>
          <a:prstGeom prst="rect">
            <a:avLst/>
          </a:prstGeom>
        </p:spPr>
        <p:txBody>
          <a:bodyPr wrap="square">
            <a:spAutoFit/>
          </a:bodyPr>
          <a:p>
            <a:pPr>
              <a:lnSpc>
                <a:spcPct val="150000"/>
              </a:lnSpc>
              <a:spcAft>
                <a:spcPts val="600"/>
              </a:spcAft>
            </a:pPr>
            <a:r>
              <a:rPr lang="en-US" altLang="zh-CN" sz="2800" b="1" spc="400" dirty="0">
                <a:latin typeface="仿宋" panose="02010609060101010101" charset="-122"/>
                <a:ea typeface="仿宋" panose="02010609060101010101" charset="-122"/>
                <a:cs typeface="宋体" panose="02010600030101010101" pitchFamily="2" charset="-122"/>
                <a:sym typeface="+mn-ea"/>
              </a:rPr>
              <a:t>3.</a:t>
            </a:r>
            <a:r>
              <a:rPr lang="zh-CN" sz="2800" b="1" spc="400" dirty="0">
                <a:latin typeface="仿宋" panose="02010609060101010101" charset="-122"/>
                <a:ea typeface="仿宋" panose="02010609060101010101" charset="-122"/>
                <a:cs typeface="宋体" panose="02010600030101010101" pitchFamily="2" charset="-122"/>
                <a:sym typeface="+mn-ea"/>
              </a:rPr>
              <a:t>修改安全生产法是防范化解重大安全生产风险，建设更高水平平安中国的有力保障</a:t>
            </a:r>
            <a:endParaRPr lang="zh-CN" sz="2800" b="1" spc="400" dirty="0">
              <a:latin typeface="仿宋" panose="02010609060101010101" charset="-122"/>
              <a:ea typeface="仿宋" panose="02010609060101010101" charset="-122"/>
              <a:cs typeface="宋体" panose="02010600030101010101" pitchFamily="2" charset="-122"/>
              <a:sym typeface="+mn-ea"/>
            </a:endParaRPr>
          </a:p>
        </p:txBody>
      </p:sp>
      <p:sp>
        <p:nvSpPr>
          <p:cNvPr id="3" name="文本框 2"/>
          <p:cNvSpPr txBox="1"/>
          <p:nvPr/>
        </p:nvSpPr>
        <p:spPr>
          <a:xfrm>
            <a:off x="996950" y="3052445"/>
            <a:ext cx="12051665" cy="3681730"/>
          </a:xfrm>
          <a:prstGeom prst="rect">
            <a:avLst/>
          </a:prstGeom>
          <a:noFill/>
        </p:spPr>
        <p:txBody>
          <a:bodyPr wrap="square" rtlCol="0">
            <a:spAutoFit/>
          </a:bodyPr>
          <a:p>
            <a:pPr marL="457200" indent="-457200" fontAlgn="auto">
              <a:lnSpc>
                <a:spcPts val="4000"/>
              </a:lnSpc>
              <a:buFont typeface="Wingdings" panose="05000000000000000000" charset="0"/>
              <a:buChar char="Ø"/>
            </a:pPr>
            <a:r>
              <a:rPr lang="zh-CN" altLang="en-US" sz="2800">
                <a:latin typeface="仿宋_GB2312" panose="02010609030101010101" charset="-122"/>
                <a:ea typeface="仿宋_GB2312" panose="02010609030101010101" charset="-122"/>
              </a:rPr>
              <a:t>生产经营规模不断扩大；</a:t>
            </a:r>
            <a:endParaRPr lang="zh-CN" altLang="en-US" sz="2800">
              <a:latin typeface="仿宋_GB2312" panose="02010609030101010101" charset="-122"/>
              <a:ea typeface="仿宋_GB2312" panose="02010609030101010101" charset="-122"/>
            </a:endParaRPr>
          </a:p>
          <a:p>
            <a:pPr marL="457200" indent="-457200" fontAlgn="auto">
              <a:lnSpc>
                <a:spcPts val="4000"/>
              </a:lnSpc>
              <a:buFont typeface="Wingdings" panose="05000000000000000000" charset="0"/>
              <a:buChar char="Ø"/>
            </a:pPr>
            <a:r>
              <a:rPr lang="zh-CN" altLang="en-US" sz="2800">
                <a:latin typeface="仿宋_GB2312" panose="02010609030101010101" charset="-122"/>
                <a:ea typeface="仿宋_GB2312" panose="02010609030101010101" charset="-122"/>
              </a:rPr>
              <a:t>传统和新型生产经营方式并存；</a:t>
            </a:r>
            <a:endParaRPr lang="zh-CN" altLang="en-US" sz="2800">
              <a:latin typeface="仿宋_GB2312" panose="02010609030101010101" charset="-122"/>
              <a:ea typeface="仿宋_GB2312" panose="02010609030101010101" charset="-122"/>
            </a:endParaRPr>
          </a:p>
          <a:p>
            <a:pPr marL="457200" indent="-457200" fontAlgn="auto">
              <a:lnSpc>
                <a:spcPts val="4000"/>
              </a:lnSpc>
              <a:buFont typeface="Wingdings" panose="05000000000000000000" charset="0"/>
              <a:buChar char="Ø"/>
            </a:pPr>
            <a:r>
              <a:rPr lang="zh-CN" altLang="en-US" sz="2800">
                <a:latin typeface="仿宋_GB2312" panose="02010609030101010101" charset="-122"/>
                <a:ea typeface="仿宋_GB2312" panose="02010609030101010101" charset="-122"/>
              </a:rPr>
              <a:t>各类事故隐患、安全风险交织叠加；</a:t>
            </a:r>
            <a:endParaRPr lang="zh-CN" altLang="en-US" sz="2800">
              <a:latin typeface="仿宋_GB2312" panose="02010609030101010101" charset="-122"/>
              <a:ea typeface="仿宋_GB2312" panose="02010609030101010101" charset="-122"/>
            </a:endParaRPr>
          </a:p>
          <a:p>
            <a:pPr marL="457200" indent="-457200" fontAlgn="auto">
              <a:lnSpc>
                <a:spcPts val="4000"/>
              </a:lnSpc>
              <a:buFont typeface="Wingdings" panose="05000000000000000000" charset="0"/>
              <a:buChar char="Ø"/>
            </a:pPr>
            <a:r>
              <a:rPr lang="zh-CN" altLang="en-US" sz="2800">
                <a:latin typeface="仿宋_GB2312" panose="02010609030101010101" charset="-122"/>
                <a:ea typeface="仿宋_GB2312" panose="02010609030101010101" charset="-122"/>
              </a:rPr>
              <a:t>企业主体责任落实不力等问题依旧突出；</a:t>
            </a:r>
            <a:endParaRPr lang="zh-CN" altLang="en-US" sz="2800">
              <a:latin typeface="仿宋_GB2312" panose="02010609030101010101" charset="-122"/>
              <a:ea typeface="仿宋_GB2312" panose="02010609030101010101" charset="-122"/>
            </a:endParaRPr>
          </a:p>
          <a:p>
            <a:pPr marL="457200" indent="-457200" fontAlgn="auto">
              <a:lnSpc>
                <a:spcPts val="4000"/>
              </a:lnSpc>
              <a:buFont typeface="Wingdings" panose="05000000000000000000" charset="0"/>
              <a:buChar char="Ø"/>
            </a:pPr>
            <a:r>
              <a:rPr lang="zh-CN" altLang="en-US" sz="2800">
                <a:latin typeface="仿宋_GB2312" panose="02010609030101010101" charset="-122"/>
                <a:ea typeface="仿宋_GB2312" panose="02010609030101010101" charset="-122"/>
                <a:sym typeface="+mn-ea"/>
              </a:rPr>
              <a:t>安全生产基础薄弱、监管体制机制和法律制度不完善；</a:t>
            </a:r>
            <a:endParaRPr lang="zh-CN" altLang="en-US" sz="2800">
              <a:latin typeface="仿宋_GB2312" panose="02010609030101010101" charset="-122"/>
              <a:ea typeface="仿宋_GB2312" panose="02010609030101010101" charset="-122"/>
              <a:sym typeface="+mn-ea"/>
            </a:endParaRPr>
          </a:p>
          <a:p>
            <a:pPr marL="457200" indent="-457200" fontAlgn="auto">
              <a:lnSpc>
                <a:spcPts val="4000"/>
              </a:lnSpc>
              <a:buFont typeface="Wingdings" panose="05000000000000000000" charset="0"/>
              <a:buChar char="Ø"/>
            </a:pPr>
            <a:r>
              <a:rPr lang="zh-CN" altLang="en-US" sz="2800">
                <a:latin typeface="仿宋_GB2312" panose="02010609030101010101" charset="-122"/>
                <a:ea typeface="仿宋_GB2312" panose="02010609030101010101" charset="-122"/>
              </a:rPr>
              <a:t>重特大安全事故频发势头尚未得到有效遏止，一些事故发生呈现由高危行业领域向其他行业领域蔓延趋势。</a:t>
            </a:r>
            <a:endParaRPr lang="zh-CN" altLang="en-US" sz="2800">
              <a:latin typeface="仿宋_GB2312" panose="02010609030101010101" charset="-122"/>
              <a:ea typeface="仿宋_GB2312" panose="02010609030101010101" charset="-122"/>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矩形 34"/>
          <p:cNvSpPr/>
          <p:nvPr>
            <p:custDataLst>
              <p:tags r:id="rId1"/>
            </p:custDataLst>
          </p:nvPr>
        </p:nvSpPr>
        <p:spPr>
          <a:xfrm>
            <a:off x="1" y="2439624"/>
            <a:ext cx="14082713" cy="1492372"/>
          </a:xfrm>
          <a:prstGeom prst="rect">
            <a:avLst/>
          </a:prstGeom>
          <a:solidFill>
            <a:schemeClr val="bg1">
              <a:alpha val="84000"/>
            </a:schemeClr>
          </a:solidFill>
          <a:ln>
            <a:noFill/>
          </a:ln>
          <a:effectLst>
            <a:outerShdw blurRad="139700" dist="38100" dir="5400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grpSp>
        <p:nvGrpSpPr>
          <p:cNvPr id="59" name="组合 58"/>
          <p:cNvGrpSpPr/>
          <p:nvPr/>
        </p:nvGrpSpPr>
        <p:grpSpPr>
          <a:xfrm>
            <a:off x="2696796" y="6227262"/>
            <a:ext cx="452009" cy="452172"/>
            <a:chOff x="1463339" y="1072758"/>
            <a:chExt cx="1546058" cy="1546058"/>
          </a:xfrm>
          <a:effectLst>
            <a:outerShdw blurRad="330200" dist="215900" dir="6900000" sx="71000" sy="71000" algn="t" rotWithShape="0">
              <a:prstClr val="black">
                <a:alpha val="54000"/>
              </a:prstClr>
            </a:outerShdw>
          </a:effectLst>
        </p:grpSpPr>
        <p:sp>
          <p:nvSpPr>
            <p:cNvPr id="61" name="同心圆 60"/>
            <p:cNvSpPr/>
            <p:nvPr>
              <p:custDataLst>
                <p:tags r:id="rId2"/>
              </p:custDataLst>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latin typeface="仿宋" panose="02010609060101010101" charset="-122"/>
                <a:ea typeface="仿宋" panose="02010609060101010101" charset="-122"/>
              </a:endParaRPr>
            </a:p>
          </p:txBody>
        </p:sp>
        <p:sp>
          <p:nvSpPr>
            <p:cNvPr id="62" name="椭圆 61"/>
            <p:cNvSpPr/>
            <p:nvPr>
              <p:custDataLst>
                <p:tags r:id="rId3"/>
              </p:custDataLst>
            </p:nvPr>
          </p:nvSpPr>
          <p:spPr>
            <a:xfrm>
              <a:off x="1484232" y="1093651"/>
              <a:ext cx="1504274" cy="1504273"/>
            </a:xfrm>
            <a:prstGeom prst="ellipse">
              <a:avLst/>
            </a:prstGeom>
            <a:gradFill>
              <a:gsLst>
                <a:gs pos="0">
                  <a:schemeClr val="bg1"/>
                </a:gs>
                <a:gs pos="51000">
                  <a:schemeClr val="bg1">
                    <a:lumMod val="95000"/>
                  </a:schemeClr>
                </a:gs>
                <a:gs pos="100000">
                  <a:srgbClr val="C5C5C5"/>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grpSp>
      <p:sp>
        <p:nvSpPr>
          <p:cNvPr id="80" name="矩形 79"/>
          <p:cNvSpPr/>
          <p:nvPr>
            <p:custDataLst>
              <p:tags r:id="rId4"/>
            </p:custDataLst>
          </p:nvPr>
        </p:nvSpPr>
        <p:spPr>
          <a:xfrm>
            <a:off x="-2499" y="7518665"/>
            <a:ext cx="14082713" cy="519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grpSp>
        <p:nvGrpSpPr>
          <p:cNvPr id="7" name="组合 6"/>
          <p:cNvGrpSpPr/>
          <p:nvPr/>
        </p:nvGrpSpPr>
        <p:grpSpPr>
          <a:xfrm>
            <a:off x="1360409" y="2024940"/>
            <a:ext cx="2268993" cy="2268993"/>
            <a:chOff x="4508674" y="2118116"/>
            <a:chExt cx="2204282" cy="2204282"/>
          </a:xfrm>
        </p:grpSpPr>
        <p:grpSp>
          <p:nvGrpSpPr>
            <p:cNvPr id="38" name="组合 37"/>
            <p:cNvGrpSpPr/>
            <p:nvPr/>
          </p:nvGrpSpPr>
          <p:grpSpPr>
            <a:xfrm>
              <a:off x="4508674" y="2118116"/>
              <a:ext cx="2204282" cy="2204282"/>
              <a:chOff x="1517331" y="1125257"/>
              <a:chExt cx="2204282" cy="2204282"/>
            </a:xfrm>
          </p:grpSpPr>
          <p:sp>
            <p:nvSpPr>
              <p:cNvPr id="39" name="椭圆 38"/>
              <p:cNvSpPr/>
              <p:nvPr>
                <p:custDataLst>
                  <p:tags r:id="rId5"/>
                </p:custDataLst>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sp>
            <p:nvSpPr>
              <p:cNvPr id="40" name="椭圆 39"/>
              <p:cNvSpPr/>
              <p:nvPr>
                <p:custDataLst>
                  <p:tags r:id="rId6"/>
                </p:custDataLst>
              </p:nvPr>
            </p:nvSpPr>
            <p:spPr>
              <a:xfrm>
                <a:off x="1719372" y="1327298"/>
                <a:ext cx="1800200" cy="1800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latin typeface="仿宋" panose="02010609060101010101" charset="-122"/>
                  <a:ea typeface="仿宋" panose="02010609060101010101" charset="-122"/>
                </a:endParaRPr>
              </a:p>
            </p:txBody>
          </p:sp>
        </p:grpSp>
        <p:sp>
          <p:nvSpPr>
            <p:cNvPr id="81" name="TextBox 80"/>
            <p:cNvSpPr txBox="1"/>
            <p:nvPr>
              <p:custDataLst>
                <p:tags r:id="rId7"/>
              </p:custDataLst>
            </p:nvPr>
          </p:nvSpPr>
          <p:spPr>
            <a:xfrm>
              <a:off x="5044082" y="2653915"/>
              <a:ext cx="1020336" cy="1104850"/>
            </a:xfrm>
            <a:prstGeom prst="rect">
              <a:avLst/>
            </a:prstGeom>
            <a:noFill/>
          </p:spPr>
          <p:txBody>
            <a:bodyPr wrap="none" rtlCol="0">
              <a:spAutoFit/>
            </a:bodyPr>
            <a:lstStyle/>
            <a:p>
              <a:r>
                <a:rPr lang="zh-CN" altLang="en-US" sz="6795" b="1" dirty="0">
                  <a:solidFill>
                    <a:schemeClr val="tx1"/>
                  </a:solidFill>
                  <a:latin typeface="黑体" panose="02010600030101010101" charset="-122"/>
                  <a:ea typeface="黑体" panose="02010600030101010101" charset="-122"/>
                </a:rPr>
                <a:t>二</a:t>
              </a:r>
              <a:endParaRPr lang="zh-CN" altLang="en-US" sz="6795" b="1" dirty="0">
                <a:solidFill>
                  <a:schemeClr val="tx1"/>
                </a:solidFill>
                <a:latin typeface="黑体" panose="02010600030101010101" charset="-122"/>
                <a:ea typeface="黑体" panose="02010600030101010101" charset="-122"/>
              </a:endParaRPr>
            </a:p>
          </p:txBody>
        </p:sp>
      </p:grpSp>
      <p:grpSp>
        <p:nvGrpSpPr>
          <p:cNvPr id="51" name="组合 50"/>
          <p:cNvGrpSpPr/>
          <p:nvPr/>
        </p:nvGrpSpPr>
        <p:grpSpPr>
          <a:xfrm>
            <a:off x="643361" y="5370105"/>
            <a:ext cx="655637" cy="655637"/>
            <a:chOff x="1517331" y="1125257"/>
            <a:chExt cx="2204282" cy="2204282"/>
          </a:xfrm>
        </p:grpSpPr>
        <p:sp>
          <p:nvSpPr>
            <p:cNvPr id="52" name="椭圆 51"/>
            <p:cNvSpPr/>
            <p:nvPr>
              <p:custDataLst>
                <p:tags r:id="rId8"/>
              </p:custDataLst>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sp>
          <p:nvSpPr>
            <p:cNvPr id="53" name="椭圆 52"/>
            <p:cNvSpPr/>
            <p:nvPr>
              <p:custDataLst>
                <p:tags r:id="rId9"/>
              </p:custDataLst>
            </p:nvPr>
          </p:nvSpPr>
          <p:spPr>
            <a:xfrm>
              <a:off x="1719372" y="1327298"/>
              <a:ext cx="1800200" cy="1800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latin typeface="仿宋" panose="02010609060101010101" charset="-122"/>
                <a:ea typeface="仿宋" panose="02010609060101010101" charset="-122"/>
              </a:endParaRPr>
            </a:p>
          </p:txBody>
        </p:sp>
      </p:grpSp>
      <p:grpSp>
        <p:nvGrpSpPr>
          <p:cNvPr id="54" name="组合 53"/>
          <p:cNvGrpSpPr/>
          <p:nvPr/>
        </p:nvGrpSpPr>
        <p:grpSpPr>
          <a:xfrm>
            <a:off x="315542" y="6453348"/>
            <a:ext cx="655637" cy="655637"/>
            <a:chOff x="1517331" y="1125257"/>
            <a:chExt cx="2204282" cy="2204282"/>
          </a:xfrm>
        </p:grpSpPr>
        <p:sp>
          <p:nvSpPr>
            <p:cNvPr id="55" name="椭圆 54"/>
            <p:cNvSpPr/>
            <p:nvPr>
              <p:custDataLst>
                <p:tags r:id="rId10"/>
              </p:custDataLst>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sp>
          <p:nvSpPr>
            <p:cNvPr id="56" name="椭圆 55"/>
            <p:cNvSpPr/>
            <p:nvPr>
              <p:custDataLst>
                <p:tags r:id="rId11"/>
              </p:custDataLst>
            </p:nvPr>
          </p:nvSpPr>
          <p:spPr>
            <a:xfrm>
              <a:off x="1719372" y="1327298"/>
              <a:ext cx="1800200" cy="18002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latin typeface="仿宋" panose="02010609060101010101" charset="-122"/>
                <a:ea typeface="仿宋" panose="02010609060101010101" charset="-122"/>
              </a:endParaRPr>
            </a:p>
          </p:txBody>
        </p:sp>
      </p:grpSp>
      <p:grpSp>
        <p:nvGrpSpPr>
          <p:cNvPr id="57" name="组合 56"/>
          <p:cNvGrpSpPr/>
          <p:nvPr/>
        </p:nvGrpSpPr>
        <p:grpSpPr>
          <a:xfrm>
            <a:off x="1376527" y="6025742"/>
            <a:ext cx="535449" cy="535449"/>
            <a:chOff x="1517331" y="1125257"/>
            <a:chExt cx="2204282" cy="2204282"/>
          </a:xfrm>
        </p:grpSpPr>
        <p:sp>
          <p:nvSpPr>
            <p:cNvPr id="58" name="椭圆 57"/>
            <p:cNvSpPr/>
            <p:nvPr>
              <p:custDataLst>
                <p:tags r:id="rId12"/>
              </p:custDataLst>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sp>
          <p:nvSpPr>
            <p:cNvPr id="60" name="椭圆 59"/>
            <p:cNvSpPr/>
            <p:nvPr>
              <p:custDataLst>
                <p:tags r:id="rId13"/>
              </p:custDataLst>
            </p:nvPr>
          </p:nvSpPr>
          <p:spPr>
            <a:xfrm>
              <a:off x="1719372" y="1327298"/>
              <a:ext cx="1800200" cy="18002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latin typeface="仿宋" panose="02010609060101010101" charset="-122"/>
                <a:ea typeface="仿宋" panose="02010609060101010101" charset="-122"/>
              </a:endParaRPr>
            </a:p>
          </p:txBody>
        </p:sp>
      </p:grpSp>
      <p:grpSp>
        <p:nvGrpSpPr>
          <p:cNvPr id="32" name="组合 31"/>
          <p:cNvGrpSpPr/>
          <p:nvPr/>
        </p:nvGrpSpPr>
        <p:grpSpPr>
          <a:xfrm>
            <a:off x="12028831" y="120416"/>
            <a:ext cx="655637" cy="655637"/>
            <a:chOff x="1517331" y="1125257"/>
            <a:chExt cx="2204282" cy="2204282"/>
          </a:xfrm>
        </p:grpSpPr>
        <p:sp>
          <p:nvSpPr>
            <p:cNvPr id="34" name="椭圆 33"/>
            <p:cNvSpPr/>
            <p:nvPr>
              <p:custDataLst>
                <p:tags r:id="rId14"/>
              </p:custDataLst>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sp>
          <p:nvSpPr>
            <p:cNvPr id="36" name="椭圆 35"/>
            <p:cNvSpPr/>
            <p:nvPr>
              <p:custDataLst>
                <p:tags r:id="rId15"/>
              </p:custDataLst>
            </p:nvPr>
          </p:nvSpPr>
          <p:spPr>
            <a:xfrm>
              <a:off x="1719372" y="1327298"/>
              <a:ext cx="1800200" cy="1800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latin typeface="仿宋" panose="02010609060101010101" charset="-122"/>
                <a:ea typeface="仿宋" panose="02010609060101010101" charset="-122"/>
              </a:endParaRPr>
            </a:p>
          </p:txBody>
        </p:sp>
      </p:grpSp>
      <p:grpSp>
        <p:nvGrpSpPr>
          <p:cNvPr id="37" name="组合 36"/>
          <p:cNvGrpSpPr/>
          <p:nvPr/>
        </p:nvGrpSpPr>
        <p:grpSpPr>
          <a:xfrm>
            <a:off x="13187539" y="204731"/>
            <a:ext cx="655637" cy="655637"/>
            <a:chOff x="1517331" y="1125257"/>
            <a:chExt cx="2204282" cy="2204282"/>
          </a:xfrm>
        </p:grpSpPr>
        <p:sp>
          <p:nvSpPr>
            <p:cNvPr id="41" name="椭圆 40"/>
            <p:cNvSpPr/>
            <p:nvPr>
              <p:custDataLst>
                <p:tags r:id="rId16"/>
              </p:custDataLst>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sp>
          <p:nvSpPr>
            <p:cNvPr id="42" name="椭圆 41"/>
            <p:cNvSpPr/>
            <p:nvPr>
              <p:custDataLst>
                <p:tags r:id="rId17"/>
              </p:custDataLst>
            </p:nvPr>
          </p:nvSpPr>
          <p:spPr>
            <a:xfrm>
              <a:off x="1719372" y="1327298"/>
              <a:ext cx="1800200" cy="18002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latin typeface="仿宋" panose="02010609060101010101" charset="-122"/>
                <a:ea typeface="仿宋" panose="02010609060101010101" charset="-122"/>
              </a:endParaRPr>
            </a:p>
          </p:txBody>
        </p:sp>
      </p:grpSp>
      <p:grpSp>
        <p:nvGrpSpPr>
          <p:cNvPr id="43" name="组合 42"/>
          <p:cNvGrpSpPr/>
          <p:nvPr/>
        </p:nvGrpSpPr>
        <p:grpSpPr>
          <a:xfrm>
            <a:off x="12371064" y="769537"/>
            <a:ext cx="935391" cy="935391"/>
            <a:chOff x="1517331" y="1125257"/>
            <a:chExt cx="2204282" cy="2204282"/>
          </a:xfrm>
        </p:grpSpPr>
        <p:sp>
          <p:nvSpPr>
            <p:cNvPr id="44" name="椭圆 43"/>
            <p:cNvSpPr/>
            <p:nvPr>
              <p:custDataLst>
                <p:tags r:id="rId18"/>
              </p:custDataLst>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sp>
          <p:nvSpPr>
            <p:cNvPr id="45" name="椭圆 44"/>
            <p:cNvSpPr/>
            <p:nvPr>
              <p:custDataLst>
                <p:tags r:id="rId19"/>
              </p:custDataLst>
            </p:nvPr>
          </p:nvSpPr>
          <p:spPr>
            <a:xfrm>
              <a:off x="1719372" y="1327298"/>
              <a:ext cx="1800200" cy="18002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latin typeface="仿宋" panose="02010609060101010101" charset="-122"/>
                <a:ea typeface="仿宋" panose="02010609060101010101" charset="-122"/>
              </a:endParaRPr>
            </a:p>
          </p:txBody>
        </p:sp>
      </p:grpSp>
      <p:grpSp>
        <p:nvGrpSpPr>
          <p:cNvPr id="46" name="组合 45"/>
          <p:cNvGrpSpPr/>
          <p:nvPr/>
        </p:nvGrpSpPr>
        <p:grpSpPr>
          <a:xfrm>
            <a:off x="11636917" y="1284982"/>
            <a:ext cx="452009" cy="452172"/>
            <a:chOff x="1463339" y="1072758"/>
            <a:chExt cx="1546058" cy="1546058"/>
          </a:xfrm>
          <a:effectLst>
            <a:outerShdw blurRad="330200" dist="215900" dir="6900000" sx="71000" sy="71000" algn="t" rotWithShape="0">
              <a:prstClr val="black">
                <a:alpha val="54000"/>
              </a:prstClr>
            </a:outerShdw>
          </a:effectLst>
        </p:grpSpPr>
        <p:sp>
          <p:nvSpPr>
            <p:cNvPr id="47" name="同心圆 46"/>
            <p:cNvSpPr/>
            <p:nvPr>
              <p:custDataLst>
                <p:tags r:id="rId20"/>
              </p:custDataLst>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solidFill>
                  <a:schemeClr val="tx1"/>
                </a:solidFill>
                <a:latin typeface="仿宋" panose="02010609060101010101" charset="-122"/>
                <a:ea typeface="仿宋" panose="02010609060101010101" charset="-122"/>
              </a:endParaRPr>
            </a:p>
          </p:txBody>
        </p:sp>
        <p:sp>
          <p:nvSpPr>
            <p:cNvPr id="48" name="椭圆 47"/>
            <p:cNvSpPr/>
            <p:nvPr>
              <p:custDataLst>
                <p:tags r:id="rId21"/>
              </p:custDataLst>
            </p:nvPr>
          </p:nvSpPr>
          <p:spPr>
            <a:xfrm>
              <a:off x="1484232" y="1093651"/>
              <a:ext cx="1504274" cy="1504273"/>
            </a:xfrm>
            <a:prstGeom prst="ellipse">
              <a:avLst/>
            </a:prstGeom>
            <a:gradFill>
              <a:gsLst>
                <a:gs pos="0">
                  <a:schemeClr val="bg1"/>
                </a:gs>
                <a:gs pos="51000">
                  <a:schemeClr val="bg1">
                    <a:lumMod val="95000"/>
                  </a:schemeClr>
                </a:gs>
                <a:gs pos="100000">
                  <a:srgbClr val="C5C5C5"/>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70">
                <a:latin typeface="仿宋" panose="02010609060101010101" charset="-122"/>
                <a:ea typeface="仿宋" panose="02010609060101010101" charset="-122"/>
              </a:endParaRPr>
            </a:p>
          </p:txBody>
        </p:sp>
      </p:grpSp>
      <p:sp>
        <p:nvSpPr>
          <p:cNvPr id="2" name="文本框 1"/>
          <p:cNvSpPr txBox="1"/>
          <p:nvPr>
            <p:custDataLst>
              <p:tags r:id="rId22"/>
            </p:custDataLst>
          </p:nvPr>
        </p:nvSpPr>
        <p:spPr>
          <a:xfrm>
            <a:off x="3728720" y="2771140"/>
            <a:ext cx="9670415" cy="829945"/>
          </a:xfrm>
          <a:prstGeom prst="rect">
            <a:avLst/>
          </a:prstGeom>
          <a:noFill/>
        </p:spPr>
        <p:txBody>
          <a:bodyPr wrap="square" rtlCol="0">
            <a:spAutoFit/>
          </a:bodyPr>
          <a:p>
            <a:pPr algn="l">
              <a:buClrTx/>
              <a:buSzTx/>
              <a:buFontTx/>
            </a:pPr>
            <a:r>
              <a:rPr sz="4800" b="1">
                <a:solidFill>
                  <a:schemeClr val="tx1">
                    <a:lumMod val="50000"/>
                  </a:schemeClr>
                </a:solidFill>
                <a:latin typeface="黑体" panose="02010600030101010101" charset="-122"/>
                <a:ea typeface="黑体" panose="02010600030101010101" charset="-122"/>
                <a:cs typeface="仿宋" panose="02010609060101010101" charset="-122"/>
                <a:sym typeface="+mn-ea"/>
              </a:rPr>
              <a:t>修改安</a:t>
            </a:r>
            <a:r>
              <a:rPr lang="zh-CN" sz="4800" b="1">
                <a:solidFill>
                  <a:schemeClr val="tx1">
                    <a:lumMod val="50000"/>
                  </a:schemeClr>
                </a:solidFill>
                <a:latin typeface="黑体" panose="02010600030101010101" charset="-122"/>
                <a:ea typeface="黑体" panose="02010600030101010101" charset="-122"/>
                <a:cs typeface="仿宋" panose="02010609060101010101" charset="-122"/>
                <a:sym typeface="+mn-ea"/>
              </a:rPr>
              <a:t>全</a:t>
            </a:r>
            <a:r>
              <a:rPr sz="4800" b="1">
                <a:solidFill>
                  <a:schemeClr val="tx1">
                    <a:lumMod val="50000"/>
                  </a:schemeClr>
                </a:solidFill>
                <a:latin typeface="黑体" panose="02010600030101010101" charset="-122"/>
                <a:ea typeface="黑体" panose="02010600030101010101" charset="-122"/>
                <a:cs typeface="仿宋" panose="02010609060101010101" charset="-122"/>
                <a:sym typeface="+mn-ea"/>
              </a:rPr>
              <a:t>生产法的总体思路</a:t>
            </a:r>
            <a:endParaRPr sz="4800" b="1">
              <a:solidFill>
                <a:schemeClr val="tx1">
                  <a:lumMod val="50000"/>
                </a:schemeClr>
              </a:solidFill>
              <a:latin typeface="黑体" panose="02010600030101010101" charset="-122"/>
              <a:ea typeface="黑体" panose="02010600030101010101" charset="-122"/>
              <a:cs typeface="仿宋" panose="02010609060101010101" charset="-122"/>
              <a:sym typeface="+mn-ea"/>
            </a:endParaRPr>
          </a:p>
        </p:txBody>
      </p:sp>
    </p:spTree>
    <p:custDataLst>
      <p:tags r:id="rId23"/>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0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0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0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SUBTYPE" val="h"/>
  <p:tag name="KSO_WM_UNIT_TYPE" val="i"/>
  <p:tag name="KSO_WM_UNIT_INDEX" val="1"/>
  <p:tag name="KSO_WM_UNIT_BK_DARK_LIGHT" val="2"/>
</p:tagLst>
</file>

<file path=ppt/tags/tag10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1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1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1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SUBTYPE" val="h"/>
  <p:tag name="KSO_WM_UNIT_TYPE" val="i"/>
  <p:tag name="KSO_WM_UNIT_INDEX" val="1"/>
  <p:tag name="KSO_WM_UNIT_BK_DARK_LIGHT" val="2"/>
</p:tagLst>
</file>

<file path=ppt/tags/tag11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2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2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2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2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2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2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SUBTYPE" val="h"/>
  <p:tag name="KSO_WM_UNIT_TYPE" val="i"/>
  <p:tag name="KSO_WM_UNIT_INDEX" val="1"/>
  <p:tag name="KSO_WM_UNIT_BK_DARK_LIGHT" val="2"/>
</p:tagLst>
</file>

<file path=ppt/tags/tag12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3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3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3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3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3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3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3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3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3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SUBTYPE" val="h"/>
  <p:tag name="KSO_WM_UNIT_TYPE" val="i"/>
  <p:tag name="KSO_WM_UNIT_INDEX" val="1"/>
  <p:tag name="KSO_WM_UNIT_BK_DARK_LIGHT" val="2"/>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4.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SUBTYPE" val="h"/>
  <p:tag name="KSO_WM_UNIT_TYPE" val="i"/>
  <p:tag name="KSO_WM_UNIT_INDEX" val="1"/>
  <p:tag name="KSO_WM_UNIT_BK_DARK_LIGHT" val="2"/>
</p:tagLst>
</file>

<file path=ppt/tags/tag15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6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62.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63.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64.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6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66.xml><?xml version="1.0" encoding="utf-8"?>
<p:tagLst xmlns:p="http://schemas.openxmlformats.org/presentationml/2006/main">
  <p:tag name="KSO_WM_TAG_VERSION" val="1.0"/>
  <p:tag name="KSO_WM_BEAUTIFY_FLAG" val="#wm#"/>
  <p:tag name="KSO_WM_UNIT_HIGHLIGHT" val="0"/>
  <p:tag name="KSO_WM_UNIT_COMPATIBLE" val="0"/>
  <p:tag name="KSO_WM_UNIT_DIAGRAM_ISNUMVISUAL" val="0"/>
  <p:tag name="KSO_WM_UNIT_DIAGRAM_ISREFERUNIT" val="0"/>
  <p:tag name="KSO_WM_UNIT_ID" val="_0**"/>
  <p:tag name="KSO_WM_UNIT_LAYERLEVEL" val="1"/>
  <p:tag name="KSO_WM_TEMPLATE_CATEGORY" val="custom"/>
  <p:tag name="KSO_WM_TEMPLATE_INDEX" val="437"/>
</p:tagLst>
</file>

<file path=ppt/tags/tag167.xml><?xml version="1.0" encoding="utf-8"?>
<p:tagLst xmlns:p="http://schemas.openxmlformats.org/presentationml/2006/main">
  <p:tag name="KSO_WM_TAG_VERSION" val="1.0"/>
  <p:tag name="KSO_WM_BEAUTIFY_FLAG" val="#wm#"/>
  <p:tag name="KSO_WM_UNIT_HIGHLIGHT" val="0"/>
  <p:tag name="KSO_WM_UNIT_COMPATIBLE" val="0"/>
  <p:tag name="KSO_WM_UNIT_DIAGRAM_ISNUMVISUAL" val="0"/>
  <p:tag name="KSO_WM_UNIT_DIAGRAM_ISREFERUNIT" val="0"/>
  <p:tag name="KSO_WM_UNIT_ID" val="_0**"/>
  <p:tag name="KSO_WM_UNIT_LAYERLEVEL" val="1"/>
  <p:tag name="KSO_WM_TEMPLATE_CATEGORY" val="custom"/>
  <p:tag name="KSO_WM_TEMPLATE_INDEX" val="437"/>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73.xml><?xml version="1.0" encoding="utf-8"?>
<p:tagLst xmlns:p="http://schemas.openxmlformats.org/presentationml/2006/main">
  <p:tag name="KSO_WM_TEMPLATE_THUMBS_INDEX" val="1、4、5、9、12、15、20、25、26、28、29"/>
  <p:tag name="KSO_WM_TEMPLATE_CATEGORY" val="custom"/>
  <p:tag name="KSO_WM_TEMPLATE_INDEX" val="437"/>
  <p:tag name="KSO_WM_TAG_VERSION" val="1.0"/>
  <p:tag name="KSO_WM_BEAUTIFY_FLAG" val="#wm#"/>
  <p:tag name="KSO_WM_TEMPLATE_SUBCATEGORY" val="0"/>
  <p:tag name="KSO_WM_TEMPLATE_MASTER_TYPE" val="1"/>
  <p:tag name="KSO_WM_TEMPLATE_COLOR_TYPE" val="0"/>
</p:tagLst>
</file>

<file path=ppt/tags/tag174.xml><?xml version="1.0" encoding="utf-8"?>
<p:tagLst xmlns:p="http://schemas.openxmlformats.org/presentationml/2006/main">
  <p:tag name="KSO_WM_FULL_TEXT_BEAUTIFY_COPY_ID" val="86"/>
</p:tagLst>
</file>

<file path=ppt/tags/tag175.xml><?xml version="1.0" encoding="utf-8"?>
<p:tagLst xmlns:p="http://schemas.openxmlformats.org/presentationml/2006/main">
  <p:tag name="KSO_WM_FULL_TEXT_BEAUTIFY_COPY_ID" val="87"/>
</p:tagLst>
</file>

<file path=ppt/tags/tag176.xml><?xml version="1.0" encoding="utf-8"?>
<p:tagLst xmlns:p="http://schemas.openxmlformats.org/presentationml/2006/main">
  <p:tag name="KSO_WM_FULL_TEXT_BEAUTIFY_COPY_ID" val="41"/>
</p:tagLst>
</file>

<file path=ppt/tags/tag177.xml><?xml version="1.0" encoding="utf-8"?>
<p:tagLst xmlns:p="http://schemas.openxmlformats.org/presentationml/2006/main">
  <p:tag name="KSO_WM_FULL_TEXT_BEAUTIFY_COPY_ID" val="77"/>
</p:tagLst>
</file>

<file path=ppt/tags/tag178.xml><?xml version="1.0" encoding="utf-8"?>
<p:tagLst xmlns:p="http://schemas.openxmlformats.org/presentationml/2006/main">
  <p:tag name="KSO_WM_FULL_TEXT_BEAUTIFY_COPY_ID" val="50"/>
</p:tagLst>
</file>

<file path=ppt/tags/tag179.xml><?xml version="1.0" encoding="utf-8"?>
<p:tagLst xmlns:p="http://schemas.openxmlformats.org/presentationml/2006/main">
  <p:tag name="KSO_WM_FULL_TEXT_BEAUTIFY_COPY_ID" val="51"/>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80.xml><?xml version="1.0" encoding="utf-8"?>
<p:tagLst xmlns:p="http://schemas.openxmlformats.org/presentationml/2006/main">
  <p:tag name="KSO_WM_FULL_TEXT_BEAUTIFY_COPY_ID" val="53"/>
</p:tagLst>
</file>

<file path=ppt/tags/tag181.xml><?xml version="1.0" encoding="utf-8"?>
<p:tagLst xmlns:p="http://schemas.openxmlformats.org/presentationml/2006/main">
  <p:tag name="KSO_WM_FULL_TEXT_BEAUTIFY_COPY_ID" val="54"/>
</p:tagLst>
</file>

<file path=ppt/tags/tag182.xml><?xml version="1.0" encoding="utf-8"?>
<p:tagLst xmlns:p="http://schemas.openxmlformats.org/presentationml/2006/main">
  <p:tag name="KSO_WM_FULL_TEXT_BEAUTIFY_COPY_ID" val="56"/>
</p:tagLst>
</file>

<file path=ppt/tags/tag183.xml><?xml version="1.0" encoding="utf-8"?>
<p:tagLst xmlns:p="http://schemas.openxmlformats.org/presentationml/2006/main">
  <p:tag name="KSO_WM_FULL_TEXT_BEAUTIFY_COPY_ID" val="57"/>
</p:tagLst>
</file>

<file path=ppt/tags/tag184.xml><?xml version="1.0" encoding="utf-8"?>
<p:tagLst xmlns:p="http://schemas.openxmlformats.org/presentationml/2006/main">
  <p:tag name="KSO_WM_FULL_TEXT_BEAUTIFY_COPY_ID" val="59"/>
</p:tagLst>
</file>

<file path=ppt/tags/tag185.xml><?xml version="1.0" encoding="utf-8"?>
<p:tagLst xmlns:p="http://schemas.openxmlformats.org/presentationml/2006/main">
  <p:tag name="KSO_WM_FULL_TEXT_BEAUTIFY_COPY_ID" val="60"/>
</p:tagLst>
</file>

<file path=ppt/tags/tag186.xml><?xml version="1.0" encoding="utf-8"?>
<p:tagLst xmlns:p="http://schemas.openxmlformats.org/presentationml/2006/main">
  <p:tag name="KSO_WM_FULL_TEXT_BEAUTIFY_COPY_ID" val="61"/>
</p:tagLst>
</file>

<file path=ppt/tags/tag187.xml><?xml version="1.0" encoding="utf-8"?>
<p:tagLst xmlns:p="http://schemas.openxmlformats.org/presentationml/2006/main">
  <p:tag name="KSO_WM_FULL_TEXT_BEAUTIFY_COPY_ID" val="83"/>
</p:tagLst>
</file>

<file path=ppt/tags/tag188.xml><?xml version="1.0" encoding="utf-8"?>
<p:tagLst xmlns:p="http://schemas.openxmlformats.org/presentationml/2006/main">
  <p:tag name="KSO_WM_FULL_TEXT_BEAUTIFY_COPY_ID" val="84"/>
</p:tagLst>
</file>

<file path=ppt/tags/tag189.xml><?xml version="1.0" encoding="utf-8"?>
<p:tagLst xmlns:p="http://schemas.openxmlformats.org/presentationml/2006/main">
  <p:tag name="KSO_WM_FULL_TEXT_BEAUTIFY_COPY_ID" val="92"/>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90.xml><?xml version="1.0" encoding="utf-8"?>
<p:tagLst xmlns:p="http://schemas.openxmlformats.org/presentationml/2006/main">
  <p:tag name="KSO_WM_FULL_TEXT_BEAUTIFY_COPY_ID" val="93"/>
</p:tagLst>
</file>

<file path=ppt/tags/tag191.xml><?xml version="1.0" encoding="utf-8"?>
<p:tagLst xmlns:p="http://schemas.openxmlformats.org/presentationml/2006/main">
  <p:tag name="KSO_WM_FULL_TEXT_BEAUTIFY_COPY_ID" val="95"/>
</p:tagLst>
</file>

<file path=ppt/tags/tag192.xml><?xml version="1.0" encoding="utf-8"?>
<p:tagLst xmlns:p="http://schemas.openxmlformats.org/presentationml/2006/main">
  <p:tag name="KSO_WM_FULL_TEXT_BEAUTIFY_COPY_ID" val="96"/>
</p:tagLst>
</file>

<file path=ppt/tags/tag193.xml><?xml version="1.0" encoding="utf-8"?>
<p:tagLst xmlns:p="http://schemas.openxmlformats.org/presentationml/2006/main">
  <p:tag name="KSO_WM_FULL_TEXT_BEAUTIFY_COPY_ID" val="98"/>
</p:tagLst>
</file>

<file path=ppt/tags/tag194.xml><?xml version="1.0" encoding="utf-8"?>
<p:tagLst xmlns:p="http://schemas.openxmlformats.org/presentationml/2006/main">
  <p:tag name="KSO_WM_FULL_TEXT_BEAUTIFY_COPY_ID" val="99"/>
</p:tagLst>
</file>

<file path=ppt/tags/tag195.xml><?xml version="1.0" encoding="utf-8"?>
<p:tagLst xmlns:p="http://schemas.openxmlformats.org/presentationml/2006/main">
  <p:tag name="KSO_WM_FULL_TEXT_BEAUTIFY_COPY_ID" val="101"/>
</p:tagLst>
</file>

<file path=ppt/tags/tag196.xml><?xml version="1.0" encoding="utf-8"?>
<p:tagLst xmlns:p="http://schemas.openxmlformats.org/presentationml/2006/main">
  <p:tag name="KSO_WM_FULL_TEXT_BEAUTIFY_COPY_ID" val="102"/>
</p:tagLst>
</file>

<file path=ppt/tags/tag197.xml><?xml version="1.0" encoding="utf-8"?>
<p:tagLst xmlns:p="http://schemas.openxmlformats.org/presentationml/2006/main">
  <p:tag name="KSO_WM_FULL_TEXT_BEAUTIFY_COPY_ID" val="2"/>
</p:tagLst>
</file>

<file path=ppt/tags/tag198.xml><?xml version="1.0" encoding="utf-8"?>
<p:tagLst xmlns:p="http://schemas.openxmlformats.org/presentationml/2006/main">
  <p:tag name="KSO_WM_TEMPLATE_TOPIC_ID" val="2869567"/>
  <p:tag name="KSO_WM_TEMPLATE_OUTLINE_ID" val="15"/>
  <p:tag name="KSO_WM_TEMPLATE_SCENE_ID" val="1"/>
  <p:tag name="KSO_WM_TEMPLATE_JOB_ID" val="2"/>
  <p:tag name="KSO_WM_TEMPLATE_TOPIC_DEFAULT" val="1"/>
  <p:tag name="KSO_WM_FULL_TEXT_BEAUTIFY_COPY_ID" val="150995200"/>
</p:tagLst>
</file>

<file path=ppt/tags/tag199.xml><?xml version="1.0" encoding="utf-8"?>
<p:tagLst xmlns:p="http://schemas.openxmlformats.org/presentationml/2006/main">
  <p:tag name="KSO_WM_FULL_TEXT_BEAUTIFY_COPY_ID" val="37"/>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0.xml><?xml version="1.0" encoding="utf-8"?>
<p:tagLst xmlns:p="http://schemas.openxmlformats.org/presentationml/2006/main">
  <p:tag name="KSO_WM_FULL_TEXT_BEAUTIFY_COPY_ID" val="44"/>
</p:tagLst>
</file>

<file path=ppt/tags/tag201.xml><?xml version="1.0" encoding="utf-8"?>
<p:tagLst xmlns:p="http://schemas.openxmlformats.org/presentationml/2006/main">
  <p:tag name="KSO_WM_FULL_TEXT_BEAUTIFY_COPY_ID" val="45"/>
</p:tagLst>
</file>

<file path=ppt/tags/tag202.xml><?xml version="1.0" encoding="utf-8"?>
<p:tagLst xmlns:p="http://schemas.openxmlformats.org/presentationml/2006/main">
  <p:tag name="KSO_WM_FULL_TEXT_BEAUTIFY_COPY_ID" val="46"/>
</p:tagLst>
</file>

<file path=ppt/tags/tag203.xml><?xml version="1.0" encoding="utf-8"?>
<p:tagLst xmlns:p="http://schemas.openxmlformats.org/presentationml/2006/main">
  <p:tag name="KSO_WM_FULL_TEXT_BEAUTIFY_COPY_ID" val="2"/>
</p:tagLst>
</file>

<file path=ppt/tags/tag204.xml><?xml version="1.0" encoding="utf-8"?>
<p:tagLst xmlns:p="http://schemas.openxmlformats.org/presentationml/2006/main">
  <p:tag name="KSO_WM_FULL_TEXT_BEAUTIFY_COPY_ID" val="150995398"/>
</p:tagLst>
</file>

<file path=ppt/tags/tag205.xml><?xml version="1.0" encoding="utf-8"?>
<p:tagLst xmlns:p="http://schemas.openxmlformats.org/presentationml/2006/main">
  <p:tag name="KSO_WM_TAG_VERSION" val="1.0"/>
  <p:tag name="KSO_WM_BEAUTIFY_FLAG" val="#wm#"/>
  <p:tag name="KSO_WM_TEMPLATE_CATEGORY" val="custom"/>
  <p:tag name="KSO_WM_TEMPLATE_INDEX" val="437"/>
  <p:tag name="KSO_WM_UNIT_TYPE" val="l_h_i"/>
  <p:tag name="KSO_WM_UNIT_INDEX" val="1_1_1"/>
  <p:tag name="KSO_WM_UNIT_ID" val="custom437_8*l_h_i*1_1_1"/>
  <p:tag name="KSO_WM_UNIT_LAYERLEVEL" val="1_1_1"/>
  <p:tag name="KSO_WM_DIAGRAM_GROUP_CODE" val="l1-1"/>
  <p:tag name="KSO_WM_UNIT_HIGHLIGHT" val="0"/>
  <p:tag name="KSO_WM_UNIT_COMPATIBLE" val="0"/>
  <p:tag name="KSO_WM_UNIT_DIAGRAM_ISNUMVISUAL" val="0"/>
  <p:tag name="KSO_WM_UNIT_DIAGRAM_ISREFERUNIT" val="0"/>
  <p:tag name="KSO_WM_UNIT_SUBTYPE" val="d"/>
  <p:tag name="KSO_WM_UNIT_FILL_FORE_SCHEMECOLOR_INDEX" val="5"/>
  <p:tag name="KSO_WM_UNIT_FILL_TYPE" val="1"/>
  <p:tag name="KSO_WM_UNIT_USESOURCEFORMAT_APPLY" val="1"/>
</p:tagLst>
</file>

<file path=ppt/tags/tag206.xml><?xml version="1.0" encoding="utf-8"?>
<p:tagLst xmlns:p="http://schemas.openxmlformats.org/presentationml/2006/main">
  <p:tag name="KSO_WM_TAG_VERSION" val="1.0"/>
  <p:tag name="KSO_WM_BEAUTIFY_FLAG" val="#wm#"/>
  <p:tag name="KSO_WM_TEMPLATE_CATEGORY" val="custom"/>
  <p:tag name="KSO_WM_TEMPLATE_INDEX" val="437"/>
  <p:tag name="KSO_WM_UNIT_TYPE" val="l_h_i"/>
  <p:tag name="KSO_WM_UNIT_INDEX" val="1_2_1"/>
  <p:tag name="KSO_WM_UNIT_ID" val="custom437_8*l_h_i*1_2_1"/>
  <p:tag name="KSO_WM_UNIT_LAYERLEVEL" val="1_1_1"/>
  <p:tag name="KSO_WM_DIAGRAM_GROUP_CODE" val="l1-1"/>
  <p:tag name="KSO_WM_UNIT_HIGHLIGHT" val="0"/>
  <p:tag name="KSO_WM_UNIT_COMPATIBLE" val="0"/>
  <p:tag name="KSO_WM_UNIT_DIAGRAM_ISNUMVISUAL" val="0"/>
  <p:tag name="KSO_WM_UNIT_DIAGRAM_ISREFERUNIT" val="0"/>
  <p:tag name="KSO_WM_UNIT_SUBTYPE" val="d"/>
  <p:tag name="KSO_WM_UNIT_FILL_FORE_SCHEMECOLOR_INDEX" val="6"/>
  <p:tag name="KSO_WM_UNIT_FILL_TYPE" val="1"/>
  <p:tag name="KSO_WM_UNIT_USESOURCEFORMAT_APPLY" val="1"/>
</p:tagLst>
</file>

<file path=ppt/tags/tag207.xml><?xml version="1.0" encoding="utf-8"?>
<p:tagLst xmlns:p="http://schemas.openxmlformats.org/presentationml/2006/main">
  <p:tag name="KSO_WM_TAG_VERSION" val="1.0"/>
  <p:tag name="KSO_WM_BEAUTIFY_FLAG" val="#wm#"/>
  <p:tag name="KSO_WM_TEMPLATE_CATEGORY" val="custom"/>
  <p:tag name="KSO_WM_TEMPLATE_INDEX" val="437"/>
  <p:tag name="KSO_WM_UNIT_TYPE" val="l_h_i"/>
  <p:tag name="KSO_WM_UNIT_INDEX" val="1_3_1"/>
  <p:tag name="KSO_WM_UNIT_ID" val="custom437_8*l_h_i*1_3_1"/>
  <p:tag name="KSO_WM_UNIT_LAYERLEVEL" val="1_1_1"/>
  <p:tag name="KSO_WM_DIAGRAM_GROUP_CODE" val="l1-1"/>
  <p:tag name="KSO_WM_UNIT_HIGHLIGHT" val="0"/>
  <p:tag name="KSO_WM_UNIT_COMPATIBLE" val="0"/>
  <p:tag name="KSO_WM_UNIT_DIAGRAM_ISNUMVISUAL" val="0"/>
  <p:tag name="KSO_WM_UNIT_DIAGRAM_ISREFERUNIT" val="0"/>
  <p:tag name="KSO_WM_UNIT_SUBTYPE" val="d"/>
  <p:tag name="KSO_WM_UNIT_FILL_FORE_SCHEMECOLOR_INDEX" val="5"/>
  <p:tag name="KSO_WM_UNIT_FILL_TYPE" val="1"/>
  <p:tag name="KSO_WM_UNIT_USESOURCEFORMAT_APPLY" val="1"/>
</p:tagLst>
</file>

<file path=ppt/tags/tag208.xml><?xml version="1.0" encoding="utf-8"?>
<p:tagLst xmlns:p="http://schemas.openxmlformats.org/presentationml/2006/main">
  <p:tag name="KSO_WM_FULL_TEXT_BEAUTIFY_COPY_ID" val="39"/>
</p:tagLst>
</file>

<file path=ppt/tags/tag209.xml><?xml version="1.0" encoding="utf-8"?>
<p:tagLst xmlns:p="http://schemas.openxmlformats.org/presentationml/2006/main">
  <p:tag name="KSO_WM_FULL_TEXT_BEAUTIFY_COPY_ID" val="40"/>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0.xml><?xml version="1.0" encoding="utf-8"?>
<p:tagLst xmlns:p="http://schemas.openxmlformats.org/presentationml/2006/main">
  <p:tag name="KSO_WM_FULL_TEXT_BEAUTIFY_COPY_ID" val="81"/>
</p:tagLst>
</file>

<file path=ppt/tags/tag211.xml><?xml version="1.0" encoding="utf-8"?>
<p:tagLst xmlns:p="http://schemas.openxmlformats.org/presentationml/2006/main">
  <p:tag name="KSO_WM_FULL_TEXT_BEAUTIFY_COPY_ID" val="34"/>
</p:tagLst>
</file>

<file path=ppt/tags/tag212.xml><?xml version="1.0" encoding="utf-8"?>
<p:tagLst xmlns:p="http://schemas.openxmlformats.org/presentationml/2006/main">
  <p:tag name="KSO_WM_FULL_TEXT_BEAUTIFY_COPY_ID" val="36"/>
</p:tagLst>
</file>

<file path=ppt/tags/tag213.xml><?xml version="1.0" encoding="utf-8"?>
<p:tagLst xmlns:p="http://schemas.openxmlformats.org/presentationml/2006/main">
  <p:tag name="KSO_WM_FULL_TEXT_BEAUTIFY_COPY_ID" val="41"/>
</p:tagLst>
</file>

<file path=ppt/tags/tag214.xml><?xml version="1.0" encoding="utf-8"?>
<p:tagLst xmlns:p="http://schemas.openxmlformats.org/presentationml/2006/main">
  <p:tag name="KSO_WM_FULL_TEXT_BEAUTIFY_COPY_ID" val="42"/>
</p:tagLst>
</file>

<file path=ppt/tags/tag215.xml><?xml version="1.0" encoding="utf-8"?>
<p:tagLst xmlns:p="http://schemas.openxmlformats.org/presentationml/2006/main">
  <p:tag name="KSO_WM_FULL_TEXT_BEAUTIFY_COPY_ID" val="44"/>
</p:tagLst>
</file>

<file path=ppt/tags/tag216.xml><?xml version="1.0" encoding="utf-8"?>
<p:tagLst xmlns:p="http://schemas.openxmlformats.org/presentationml/2006/main">
  <p:tag name="KSO_WM_FULL_TEXT_BEAUTIFY_COPY_ID" val="45"/>
</p:tagLst>
</file>

<file path=ppt/tags/tag217.xml><?xml version="1.0" encoding="utf-8"?>
<p:tagLst xmlns:p="http://schemas.openxmlformats.org/presentationml/2006/main">
  <p:tag name="KSO_WM_FULL_TEXT_BEAUTIFY_COPY_ID" val="47"/>
</p:tagLst>
</file>

<file path=ppt/tags/tag218.xml><?xml version="1.0" encoding="utf-8"?>
<p:tagLst xmlns:p="http://schemas.openxmlformats.org/presentationml/2006/main">
  <p:tag name="KSO_WM_FULL_TEXT_BEAUTIFY_COPY_ID" val="48"/>
</p:tagLst>
</file>

<file path=ppt/tags/tag219.xml><?xml version="1.0" encoding="utf-8"?>
<p:tagLst xmlns:p="http://schemas.openxmlformats.org/presentationml/2006/main">
  <p:tag name="KSO_WM_FULL_TEXT_BEAUTIFY_COPY_ID" val="61"/>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0.xml><?xml version="1.0" encoding="utf-8"?>
<p:tagLst xmlns:p="http://schemas.openxmlformats.org/presentationml/2006/main">
  <p:tag name="KSO_WM_FULL_TEXT_BEAUTIFY_COPY_ID" val="62"/>
</p:tagLst>
</file>

<file path=ppt/tags/tag221.xml><?xml version="1.0" encoding="utf-8"?>
<p:tagLst xmlns:p="http://schemas.openxmlformats.org/presentationml/2006/main">
  <p:tag name="KSO_WM_FULL_TEXT_BEAUTIFY_COPY_ID" val="52"/>
</p:tagLst>
</file>

<file path=ppt/tags/tag222.xml><?xml version="1.0" encoding="utf-8"?>
<p:tagLst xmlns:p="http://schemas.openxmlformats.org/presentationml/2006/main">
  <p:tag name="KSO_WM_FULL_TEXT_BEAUTIFY_COPY_ID" val="53"/>
</p:tagLst>
</file>

<file path=ppt/tags/tag223.xml><?xml version="1.0" encoding="utf-8"?>
<p:tagLst xmlns:p="http://schemas.openxmlformats.org/presentationml/2006/main">
  <p:tag name="KSO_WM_FULL_TEXT_BEAUTIFY_COPY_ID" val="55"/>
</p:tagLst>
</file>

<file path=ppt/tags/tag224.xml><?xml version="1.0" encoding="utf-8"?>
<p:tagLst xmlns:p="http://schemas.openxmlformats.org/presentationml/2006/main">
  <p:tag name="KSO_WM_FULL_TEXT_BEAUTIFY_COPY_ID" val="56"/>
</p:tagLst>
</file>

<file path=ppt/tags/tag225.xml><?xml version="1.0" encoding="utf-8"?>
<p:tagLst xmlns:p="http://schemas.openxmlformats.org/presentationml/2006/main">
  <p:tag name="KSO_WM_FULL_TEXT_BEAUTIFY_COPY_ID" val="58"/>
</p:tagLst>
</file>

<file path=ppt/tags/tag226.xml><?xml version="1.0" encoding="utf-8"?>
<p:tagLst xmlns:p="http://schemas.openxmlformats.org/presentationml/2006/main">
  <p:tag name="KSO_WM_FULL_TEXT_BEAUTIFY_COPY_ID" val="60"/>
</p:tagLst>
</file>

<file path=ppt/tags/tag227.xml><?xml version="1.0" encoding="utf-8"?>
<p:tagLst xmlns:p="http://schemas.openxmlformats.org/presentationml/2006/main">
  <p:tag name="KSO_WM_FULL_TEXT_BEAUTIFY_COPY_ID" val="150995201"/>
  <p:tag name="KSO_WM_TEMPLATE_CATEGORY" val="custom"/>
  <p:tag name="KSO_WM_TEMPLATE_INDEX" val="437"/>
  <p:tag name="KSO_WM_TAG_VERSION" val="1.0"/>
  <p:tag name="KSO_WM_SLIDE_ID" val="custom437_8"/>
  <p:tag name="KSO_WM_SLIDE_INDEX" val="8"/>
  <p:tag name="KSO_WM_SLIDE_ITEM_CNT" val="3"/>
  <p:tag name="KSO_WM_SLIDE_LAYOUT" val="a_l"/>
  <p:tag name="KSO_WM_SLIDE_LAYOUT_CNT" val="1_1"/>
  <p:tag name="KSO_WM_SLIDE_TYPE" val="contents"/>
  <p:tag name="KSO_WM_BEAUTIFY_FLAG" val="#wm#"/>
  <p:tag name="KSO_WM_DIAGRAM_GROUP_CODE" val="l1-1"/>
  <p:tag name="KSO_WM_TEMPLATE_SUBCATEGORY" val="0"/>
  <p:tag name="KSO_WM_TEMPLATE_MASTER_TYPE" val="1"/>
  <p:tag name="KSO_WM_TEMPLATE_COLOR_TYPE" val="0"/>
  <p:tag name="KSO_WM_SLIDE_DIAGTYPE" val="l"/>
</p:tagLst>
</file>

<file path=ppt/tags/tag228.xml><?xml version="1.0" encoding="utf-8"?>
<p:tagLst xmlns:p="http://schemas.openxmlformats.org/presentationml/2006/main">
  <p:tag name="KSO_WM_FULL_TEXT_BEAUTIFY_COPY_ID" val="35"/>
</p:tagLst>
</file>

<file path=ppt/tags/tag229.xml><?xml version="1.0" encoding="utf-8"?>
<p:tagLst xmlns:p="http://schemas.openxmlformats.org/presentationml/2006/main">
  <p:tag name="KSO_WM_FULL_TEXT_BEAUTIFY_COPY_ID" val="61"/>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0.xml><?xml version="1.0" encoding="utf-8"?>
<p:tagLst xmlns:p="http://schemas.openxmlformats.org/presentationml/2006/main">
  <p:tag name="KSO_WM_FULL_TEXT_BEAUTIFY_COPY_ID" val="62"/>
</p:tagLst>
</file>

<file path=ppt/tags/tag231.xml><?xml version="1.0" encoding="utf-8"?>
<p:tagLst xmlns:p="http://schemas.openxmlformats.org/presentationml/2006/main">
  <p:tag name="KSO_WM_FULL_TEXT_BEAUTIFY_COPY_ID" val="80"/>
</p:tagLst>
</file>

<file path=ppt/tags/tag232.xml><?xml version="1.0" encoding="utf-8"?>
<p:tagLst xmlns:p="http://schemas.openxmlformats.org/presentationml/2006/main">
  <p:tag name="KSO_WM_FULL_TEXT_BEAUTIFY_COPY_ID" val="39"/>
</p:tagLst>
</file>

<file path=ppt/tags/tag233.xml><?xml version="1.0" encoding="utf-8"?>
<p:tagLst xmlns:p="http://schemas.openxmlformats.org/presentationml/2006/main">
  <p:tag name="KSO_WM_FULL_TEXT_BEAUTIFY_COPY_ID" val="40"/>
</p:tagLst>
</file>

<file path=ppt/tags/tag234.xml><?xml version="1.0" encoding="utf-8"?>
<p:tagLst xmlns:p="http://schemas.openxmlformats.org/presentationml/2006/main">
  <p:tag name="KSO_WM_FULL_TEXT_BEAUTIFY_COPY_ID" val="81"/>
</p:tagLst>
</file>

<file path=ppt/tags/tag235.xml><?xml version="1.0" encoding="utf-8"?>
<p:tagLst xmlns:p="http://schemas.openxmlformats.org/presentationml/2006/main">
  <p:tag name="KSO_WM_FULL_TEXT_BEAUTIFY_COPY_ID" val="52"/>
</p:tagLst>
</file>

<file path=ppt/tags/tag236.xml><?xml version="1.0" encoding="utf-8"?>
<p:tagLst xmlns:p="http://schemas.openxmlformats.org/presentationml/2006/main">
  <p:tag name="KSO_WM_FULL_TEXT_BEAUTIFY_COPY_ID" val="53"/>
</p:tagLst>
</file>

<file path=ppt/tags/tag237.xml><?xml version="1.0" encoding="utf-8"?>
<p:tagLst xmlns:p="http://schemas.openxmlformats.org/presentationml/2006/main">
  <p:tag name="KSO_WM_FULL_TEXT_BEAUTIFY_COPY_ID" val="55"/>
</p:tagLst>
</file>

<file path=ppt/tags/tag238.xml><?xml version="1.0" encoding="utf-8"?>
<p:tagLst xmlns:p="http://schemas.openxmlformats.org/presentationml/2006/main">
  <p:tag name="KSO_WM_FULL_TEXT_BEAUTIFY_COPY_ID" val="56"/>
</p:tagLst>
</file>

<file path=ppt/tags/tag239.xml><?xml version="1.0" encoding="utf-8"?>
<p:tagLst xmlns:p="http://schemas.openxmlformats.org/presentationml/2006/main">
  <p:tag name="KSO_WM_FULL_TEXT_BEAUTIFY_COPY_ID" val="58"/>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40.xml><?xml version="1.0" encoding="utf-8"?>
<p:tagLst xmlns:p="http://schemas.openxmlformats.org/presentationml/2006/main">
  <p:tag name="KSO_WM_FULL_TEXT_BEAUTIFY_COPY_ID" val="60"/>
</p:tagLst>
</file>

<file path=ppt/tags/tag241.xml><?xml version="1.0" encoding="utf-8"?>
<p:tagLst xmlns:p="http://schemas.openxmlformats.org/presentationml/2006/main">
  <p:tag name="KSO_WM_FULL_TEXT_BEAUTIFY_COPY_ID" val="34"/>
</p:tagLst>
</file>

<file path=ppt/tags/tag242.xml><?xml version="1.0" encoding="utf-8"?>
<p:tagLst xmlns:p="http://schemas.openxmlformats.org/presentationml/2006/main">
  <p:tag name="KSO_WM_FULL_TEXT_BEAUTIFY_COPY_ID" val="36"/>
</p:tagLst>
</file>

<file path=ppt/tags/tag243.xml><?xml version="1.0" encoding="utf-8"?>
<p:tagLst xmlns:p="http://schemas.openxmlformats.org/presentationml/2006/main">
  <p:tag name="KSO_WM_FULL_TEXT_BEAUTIFY_COPY_ID" val="41"/>
</p:tagLst>
</file>

<file path=ppt/tags/tag244.xml><?xml version="1.0" encoding="utf-8"?>
<p:tagLst xmlns:p="http://schemas.openxmlformats.org/presentationml/2006/main">
  <p:tag name="KSO_WM_FULL_TEXT_BEAUTIFY_COPY_ID" val="42"/>
</p:tagLst>
</file>

<file path=ppt/tags/tag245.xml><?xml version="1.0" encoding="utf-8"?>
<p:tagLst xmlns:p="http://schemas.openxmlformats.org/presentationml/2006/main">
  <p:tag name="KSO_WM_FULL_TEXT_BEAUTIFY_COPY_ID" val="44"/>
</p:tagLst>
</file>

<file path=ppt/tags/tag246.xml><?xml version="1.0" encoding="utf-8"?>
<p:tagLst xmlns:p="http://schemas.openxmlformats.org/presentationml/2006/main">
  <p:tag name="KSO_WM_FULL_TEXT_BEAUTIFY_COPY_ID" val="45"/>
</p:tagLst>
</file>

<file path=ppt/tags/tag247.xml><?xml version="1.0" encoding="utf-8"?>
<p:tagLst xmlns:p="http://schemas.openxmlformats.org/presentationml/2006/main">
  <p:tag name="KSO_WM_FULL_TEXT_BEAUTIFY_COPY_ID" val="47"/>
</p:tagLst>
</file>

<file path=ppt/tags/tag248.xml><?xml version="1.0" encoding="utf-8"?>
<p:tagLst xmlns:p="http://schemas.openxmlformats.org/presentationml/2006/main">
  <p:tag name="KSO_WM_FULL_TEXT_BEAUTIFY_COPY_ID" val="48"/>
</p:tagLst>
</file>

<file path=ppt/tags/tag249.xml><?xml version="1.0" encoding="utf-8"?>
<p:tagLst xmlns:p="http://schemas.openxmlformats.org/presentationml/2006/main">
  <p:tag name="KSO_WM_FULL_TEXT_BEAUTIFY_COPY_ID" val="2"/>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50.xml><?xml version="1.0" encoding="utf-8"?>
<p:tagLst xmlns:p="http://schemas.openxmlformats.org/presentationml/2006/main">
  <p:tag name="KSO_WM_FULL_TEXT_BEAUTIFY_COPY_ID" val="150995301"/>
</p:tagLst>
</file>

<file path=ppt/tags/tag251.xml><?xml version="1.0" encoding="utf-8"?>
<p:tagLst xmlns:p="http://schemas.openxmlformats.org/presentationml/2006/main">
  <p:tag name="KSO_WM_FULL_TEXT_BEAUTIFY_COPY_ID" val="5"/>
</p:tagLst>
</file>

<file path=ppt/tags/tag252.xml><?xml version="1.0" encoding="utf-8"?>
<p:tagLst xmlns:p="http://schemas.openxmlformats.org/presentationml/2006/main">
  <p:tag name="KSO_WM_FULL_TEXT_BEAUTIFY_COPY_ID" val="3"/>
</p:tagLst>
</file>

<file path=ppt/tags/tag253.xml><?xml version="1.0" encoding="utf-8"?>
<p:tagLst xmlns:p="http://schemas.openxmlformats.org/presentationml/2006/main">
  <p:tag name="KSO_WM_FULL_TEXT_BEAUTIFY_COPY_ID" val="150995358"/>
</p:tagLst>
</file>

<file path=ppt/tags/tag254.xml><?xml version="1.0" encoding="utf-8"?>
<p:tagLst xmlns:p="http://schemas.openxmlformats.org/presentationml/2006/main">
  <p:tag name="KSO_WM_FULL_TEXT_BEAUTIFY_COPY_ID" val="5"/>
</p:tagLst>
</file>

<file path=ppt/tags/tag255.xml><?xml version="1.0" encoding="utf-8"?>
<p:tagLst xmlns:p="http://schemas.openxmlformats.org/presentationml/2006/main">
  <p:tag name="KSO_WM_FULL_TEXT_BEAUTIFY_COPY_ID" val="3"/>
</p:tagLst>
</file>

<file path=ppt/tags/tag256.xml><?xml version="1.0" encoding="utf-8"?>
<p:tagLst xmlns:p="http://schemas.openxmlformats.org/presentationml/2006/main">
  <p:tag name="KSO_WM_FULL_TEXT_BEAUTIFY_COPY_ID" val="150995358"/>
</p:tagLst>
</file>

<file path=ppt/tags/tag257.xml><?xml version="1.0" encoding="utf-8"?>
<p:tagLst xmlns:p="http://schemas.openxmlformats.org/presentationml/2006/main">
  <p:tag name="KSO_WM_FULL_TEXT_BEAUTIFY_COPY_ID" val="5"/>
</p:tagLst>
</file>

<file path=ppt/tags/tag258.xml><?xml version="1.0" encoding="utf-8"?>
<p:tagLst xmlns:p="http://schemas.openxmlformats.org/presentationml/2006/main">
  <p:tag name="KSO_WM_FULL_TEXT_BEAUTIFY_COPY_ID" val="3"/>
</p:tagLst>
</file>

<file path=ppt/tags/tag259.xml><?xml version="1.0" encoding="utf-8"?>
<p:tagLst xmlns:p="http://schemas.openxmlformats.org/presentationml/2006/main">
  <p:tag name="KSO_WM_FULL_TEXT_BEAUTIFY_COPY_ID" val="150995358"/>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60.xml><?xml version="1.0" encoding="utf-8"?>
<p:tagLst xmlns:p="http://schemas.openxmlformats.org/presentationml/2006/main">
  <p:tag name="KSO_WM_FULL_TEXT_BEAUTIFY_COPY_ID" val="5"/>
</p:tagLst>
</file>

<file path=ppt/tags/tag261.xml><?xml version="1.0" encoding="utf-8"?>
<p:tagLst xmlns:p="http://schemas.openxmlformats.org/presentationml/2006/main">
  <p:tag name="KSO_WM_FULL_TEXT_BEAUTIFY_COPY_ID" val="3"/>
</p:tagLst>
</file>

<file path=ppt/tags/tag262.xml><?xml version="1.0" encoding="utf-8"?>
<p:tagLst xmlns:p="http://schemas.openxmlformats.org/presentationml/2006/main">
  <p:tag name="KSO_WM_FULL_TEXT_BEAUTIFY_COPY_ID" val="150995358"/>
</p:tagLst>
</file>

<file path=ppt/tags/tag263.xml><?xml version="1.0" encoding="utf-8"?>
<p:tagLst xmlns:p="http://schemas.openxmlformats.org/presentationml/2006/main">
  <p:tag name="KSO_WM_FULL_TEXT_BEAUTIFY_COPY_ID" val="35"/>
</p:tagLst>
</file>

<file path=ppt/tags/tag264.xml><?xml version="1.0" encoding="utf-8"?>
<p:tagLst xmlns:p="http://schemas.openxmlformats.org/presentationml/2006/main">
  <p:tag name="KSO_WM_FULL_TEXT_BEAUTIFY_COPY_ID" val="61"/>
</p:tagLst>
</file>

<file path=ppt/tags/tag265.xml><?xml version="1.0" encoding="utf-8"?>
<p:tagLst xmlns:p="http://schemas.openxmlformats.org/presentationml/2006/main">
  <p:tag name="KSO_WM_FULL_TEXT_BEAUTIFY_COPY_ID" val="62"/>
</p:tagLst>
</file>

<file path=ppt/tags/tag266.xml><?xml version="1.0" encoding="utf-8"?>
<p:tagLst xmlns:p="http://schemas.openxmlformats.org/presentationml/2006/main">
  <p:tag name="KSO_WM_FULL_TEXT_BEAUTIFY_COPY_ID" val="80"/>
</p:tagLst>
</file>

<file path=ppt/tags/tag267.xml><?xml version="1.0" encoding="utf-8"?>
<p:tagLst xmlns:p="http://schemas.openxmlformats.org/presentationml/2006/main">
  <p:tag name="KSO_WM_FULL_TEXT_BEAUTIFY_COPY_ID" val="39"/>
</p:tagLst>
</file>

<file path=ppt/tags/tag268.xml><?xml version="1.0" encoding="utf-8"?>
<p:tagLst xmlns:p="http://schemas.openxmlformats.org/presentationml/2006/main">
  <p:tag name="KSO_WM_FULL_TEXT_BEAUTIFY_COPY_ID" val="40"/>
</p:tagLst>
</file>

<file path=ppt/tags/tag269.xml><?xml version="1.0" encoding="utf-8"?>
<p:tagLst xmlns:p="http://schemas.openxmlformats.org/presentationml/2006/main">
  <p:tag name="KSO_WM_FULL_TEXT_BEAUTIFY_COPY_ID" val="81"/>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70.xml><?xml version="1.0" encoding="utf-8"?>
<p:tagLst xmlns:p="http://schemas.openxmlformats.org/presentationml/2006/main">
  <p:tag name="KSO_WM_FULL_TEXT_BEAUTIFY_COPY_ID" val="52"/>
</p:tagLst>
</file>

<file path=ppt/tags/tag271.xml><?xml version="1.0" encoding="utf-8"?>
<p:tagLst xmlns:p="http://schemas.openxmlformats.org/presentationml/2006/main">
  <p:tag name="KSO_WM_FULL_TEXT_BEAUTIFY_COPY_ID" val="53"/>
</p:tagLst>
</file>

<file path=ppt/tags/tag272.xml><?xml version="1.0" encoding="utf-8"?>
<p:tagLst xmlns:p="http://schemas.openxmlformats.org/presentationml/2006/main">
  <p:tag name="KSO_WM_FULL_TEXT_BEAUTIFY_COPY_ID" val="55"/>
</p:tagLst>
</file>

<file path=ppt/tags/tag273.xml><?xml version="1.0" encoding="utf-8"?>
<p:tagLst xmlns:p="http://schemas.openxmlformats.org/presentationml/2006/main">
  <p:tag name="KSO_WM_FULL_TEXT_BEAUTIFY_COPY_ID" val="56"/>
</p:tagLst>
</file>

<file path=ppt/tags/tag274.xml><?xml version="1.0" encoding="utf-8"?>
<p:tagLst xmlns:p="http://schemas.openxmlformats.org/presentationml/2006/main">
  <p:tag name="KSO_WM_FULL_TEXT_BEAUTIFY_COPY_ID" val="58"/>
</p:tagLst>
</file>

<file path=ppt/tags/tag275.xml><?xml version="1.0" encoding="utf-8"?>
<p:tagLst xmlns:p="http://schemas.openxmlformats.org/presentationml/2006/main">
  <p:tag name="KSO_WM_FULL_TEXT_BEAUTIFY_COPY_ID" val="60"/>
</p:tagLst>
</file>

<file path=ppt/tags/tag276.xml><?xml version="1.0" encoding="utf-8"?>
<p:tagLst xmlns:p="http://schemas.openxmlformats.org/presentationml/2006/main">
  <p:tag name="KSO_WM_FULL_TEXT_BEAUTIFY_COPY_ID" val="34"/>
</p:tagLst>
</file>

<file path=ppt/tags/tag277.xml><?xml version="1.0" encoding="utf-8"?>
<p:tagLst xmlns:p="http://schemas.openxmlformats.org/presentationml/2006/main">
  <p:tag name="KSO_WM_FULL_TEXT_BEAUTIFY_COPY_ID" val="36"/>
</p:tagLst>
</file>

<file path=ppt/tags/tag278.xml><?xml version="1.0" encoding="utf-8"?>
<p:tagLst xmlns:p="http://schemas.openxmlformats.org/presentationml/2006/main">
  <p:tag name="KSO_WM_FULL_TEXT_BEAUTIFY_COPY_ID" val="41"/>
</p:tagLst>
</file>

<file path=ppt/tags/tag279.xml><?xml version="1.0" encoding="utf-8"?>
<p:tagLst xmlns:p="http://schemas.openxmlformats.org/presentationml/2006/main">
  <p:tag name="KSO_WM_FULL_TEXT_BEAUTIFY_COPY_ID" val="42"/>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80.xml><?xml version="1.0" encoding="utf-8"?>
<p:tagLst xmlns:p="http://schemas.openxmlformats.org/presentationml/2006/main">
  <p:tag name="KSO_WM_FULL_TEXT_BEAUTIFY_COPY_ID" val="44"/>
</p:tagLst>
</file>

<file path=ppt/tags/tag281.xml><?xml version="1.0" encoding="utf-8"?>
<p:tagLst xmlns:p="http://schemas.openxmlformats.org/presentationml/2006/main">
  <p:tag name="KSO_WM_FULL_TEXT_BEAUTIFY_COPY_ID" val="45"/>
</p:tagLst>
</file>

<file path=ppt/tags/tag282.xml><?xml version="1.0" encoding="utf-8"?>
<p:tagLst xmlns:p="http://schemas.openxmlformats.org/presentationml/2006/main">
  <p:tag name="KSO_WM_FULL_TEXT_BEAUTIFY_COPY_ID" val="47"/>
</p:tagLst>
</file>

<file path=ppt/tags/tag283.xml><?xml version="1.0" encoding="utf-8"?>
<p:tagLst xmlns:p="http://schemas.openxmlformats.org/presentationml/2006/main">
  <p:tag name="KSO_WM_FULL_TEXT_BEAUTIFY_COPY_ID" val="48"/>
</p:tagLst>
</file>

<file path=ppt/tags/tag284.xml><?xml version="1.0" encoding="utf-8"?>
<p:tagLst xmlns:p="http://schemas.openxmlformats.org/presentationml/2006/main">
  <p:tag name="KSO_WM_FULL_TEXT_BEAUTIFY_COPY_ID" val="2"/>
</p:tagLst>
</file>

<file path=ppt/tags/tag285.xml><?xml version="1.0" encoding="utf-8"?>
<p:tagLst xmlns:p="http://schemas.openxmlformats.org/presentationml/2006/main">
  <p:tag name="KSO_WM_FULL_TEXT_BEAUTIFY_COPY_ID" val="150995302"/>
</p:tagLst>
</file>

<file path=ppt/tags/tag286.xml><?xml version="1.0" encoding="utf-8"?>
<p:tagLst xmlns:p="http://schemas.openxmlformats.org/presentationml/2006/main">
  <p:tag name="KSO_WM_FULL_TEXT_BEAUTIFY_COPY_ID" val="5"/>
</p:tagLst>
</file>

<file path=ppt/tags/tag287.xml><?xml version="1.0" encoding="utf-8"?>
<p:tagLst xmlns:p="http://schemas.openxmlformats.org/presentationml/2006/main">
  <p:tag name="KSO_WM_FULL_TEXT_BEAUTIFY_COPY_ID" val="150995358"/>
</p:tagLst>
</file>

<file path=ppt/tags/tag288.xml><?xml version="1.0" encoding="utf-8"?>
<p:tagLst xmlns:p="http://schemas.openxmlformats.org/presentationml/2006/main">
  <p:tag name="KSO_WM_FULL_TEXT_BEAUTIFY_COPY_ID" val="35"/>
</p:tagLst>
</file>

<file path=ppt/tags/tag289.xml><?xml version="1.0" encoding="utf-8"?>
<p:tagLst xmlns:p="http://schemas.openxmlformats.org/presentationml/2006/main">
  <p:tag name="KSO_WM_FULL_TEXT_BEAUTIFY_COPY_ID" val="61"/>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90.xml><?xml version="1.0" encoding="utf-8"?>
<p:tagLst xmlns:p="http://schemas.openxmlformats.org/presentationml/2006/main">
  <p:tag name="KSO_WM_FULL_TEXT_BEAUTIFY_COPY_ID" val="62"/>
</p:tagLst>
</file>

<file path=ppt/tags/tag291.xml><?xml version="1.0" encoding="utf-8"?>
<p:tagLst xmlns:p="http://schemas.openxmlformats.org/presentationml/2006/main">
  <p:tag name="KSO_WM_FULL_TEXT_BEAUTIFY_COPY_ID" val="80"/>
</p:tagLst>
</file>

<file path=ppt/tags/tag292.xml><?xml version="1.0" encoding="utf-8"?>
<p:tagLst xmlns:p="http://schemas.openxmlformats.org/presentationml/2006/main">
  <p:tag name="KSO_WM_FULL_TEXT_BEAUTIFY_COPY_ID" val="39"/>
</p:tagLst>
</file>

<file path=ppt/tags/tag293.xml><?xml version="1.0" encoding="utf-8"?>
<p:tagLst xmlns:p="http://schemas.openxmlformats.org/presentationml/2006/main">
  <p:tag name="KSO_WM_FULL_TEXT_BEAUTIFY_COPY_ID" val="40"/>
</p:tagLst>
</file>

<file path=ppt/tags/tag294.xml><?xml version="1.0" encoding="utf-8"?>
<p:tagLst xmlns:p="http://schemas.openxmlformats.org/presentationml/2006/main">
  <p:tag name="KSO_WM_FULL_TEXT_BEAUTIFY_COPY_ID" val="81"/>
</p:tagLst>
</file>

<file path=ppt/tags/tag295.xml><?xml version="1.0" encoding="utf-8"?>
<p:tagLst xmlns:p="http://schemas.openxmlformats.org/presentationml/2006/main">
  <p:tag name="KSO_WM_FULL_TEXT_BEAUTIFY_COPY_ID" val="52"/>
</p:tagLst>
</file>

<file path=ppt/tags/tag296.xml><?xml version="1.0" encoding="utf-8"?>
<p:tagLst xmlns:p="http://schemas.openxmlformats.org/presentationml/2006/main">
  <p:tag name="KSO_WM_FULL_TEXT_BEAUTIFY_COPY_ID" val="53"/>
</p:tagLst>
</file>

<file path=ppt/tags/tag297.xml><?xml version="1.0" encoding="utf-8"?>
<p:tagLst xmlns:p="http://schemas.openxmlformats.org/presentationml/2006/main">
  <p:tag name="KSO_WM_FULL_TEXT_BEAUTIFY_COPY_ID" val="55"/>
</p:tagLst>
</file>

<file path=ppt/tags/tag298.xml><?xml version="1.0" encoding="utf-8"?>
<p:tagLst xmlns:p="http://schemas.openxmlformats.org/presentationml/2006/main">
  <p:tag name="KSO_WM_FULL_TEXT_BEAUTIFY_COPY_ID" val="56"/>
</p:tagLst>
</file>

<file path=ppt/tags/tag299.xml><?xml version="1.0" encoding="utf-8"?>
<p:tagLst xmlns:p="http://schemas.openxmlformats.org/presentationml/2006/main">
  <p:tag name="KSO_WM_FULL_TEXT_BEAUTIFY_COPY_ID" val="58"/>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00.xml><?xml version="1.0" encoding="utf-8"?>
<p:tagLst xmlns:p="http://schemas.openxmlformats.org/presentationml/2006/main">
  <p:tag name="KSO_WM_FULL_TEXT_BEAUTIFY_COPY_ID" val="60"/>
</p:tagLst>
</file>

<file path=ppt/tags/tag301.xml><?xml version="1.0" encoding="utf-8"?>
<p:tagLst xmlns:p="http://schemas.openxmlformats.org/presentationml/2006/main">
  <p:tag name="KSO_WM_FULL_TEXT_BEAUTIFY_COPY_ID" val="34"/>
</p:tagLst>
</file>

<file path=ppt/tags/tag302.xml><?xml version="1.0" encoding="utf-8"?>
<p:tagLst xmlns:p="http://schemas.openxmlformats.org/presentationml/2006/main">
  <p:tag name="KSO_WM_FULL_TEXT_BEAUTIFY_COPY_ID" val="36"/>
</p:tagLst>
</file>

<file path=ppt/tags/tag303.xml><?xml version="1.0" encoding="utf-8"?>
<p:tagLst xmlns:p="http://schemas.openxmlformats.org/presentationml/2006/main">
  <p:tag name="KSO_WM_FULL_TEXT_BEAUTIFY_COPY_ID" val="41"/>
</p:tagLst>
</file>

<file path=ppt/tags/tag304.xml><?xml version="1.0" encoding="utf-8"?>
<p:tagLst xmlns:p="http://schemas.openxmlformats.org/presentationml/2006/main">
  <p:tag name="KSO_WM_FULL_TEXT_BEAUTIFY_COPY_ID" val="42"/>
</p:tagLst>
</file>

<file path=ppt/tags/tag305.xml><?xml version="1.0" encoding="utf-8"?>
<p:tagLst xmlns:p="http://schemas.openxmlformats.org/presentationml/2006/main">
  <p:tag name="KSO_WM_FULL_TEXT_BEAUTIFY_COPY_ID" val="44"/>
</p:tagLst>
</file>

<file path=ppt/tags/tag306.xml><?xml version="1.0" encoding="utf-8"?>
<p:tagLst xmlns:p="http://schemas.openxmlformats.org/presentationml/2006/main">
  <p:tag name="KSO_WM_FULL_TEXT_BEAUTIFY_COPY_ID" val="45"/>
</p:tagLst>
</file>

<file path=ppt/tags/tag307.xml><?xml version="1.0" encoding="utf-8"?>
<p:tagLst xmlns:p="http://schemas.openxmlformats.org/presentationml/2006/main">
  <p:tag name="KSO_WM_FULL_TEXT_BEAUTIFY_COPY_ID" val="47"/>
</p:tagLst>
</file>

<file path=ppt/tags/tag308.xml><?xml version="1.0" encoding="utf-8"?>
<p:tagLst xmlns:p="http://schemas.openxmlformats.org/presentationml/2006/main">
  <p:tag name="KSO_WM_FULL_TEXT_BEAUTIFY_COPY_ID" val="48"/>
</p:tagLst>
</file>

<file path=ppt/tags/tag309.xml><?xml version="1.0" encoding="utf-8"?>
<p:tagLst xmlns:p="http://schemas.openxmlformats.org/presentationml/2006/main">
  <p:tag name="KSO_WM_FULL_TEXT_BEAUTIFY_COPY_ID" val="2"/>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10.xml><?xml version="1.0" encoding="utf-8"?>
<p:tagLst xmlns:p="http://schemas.openxmlformats.org/presentationml/2006/main">
  <p:tag name="KSO_WM_FULL_TEXT_BEAUTIFY_COPY_ID" val="150995302"/>
</p:tagLst>
</file>

<file path=ppt/tags/tag311.xml><?xml version="1.0" encoding="utf-8"?>
<p:tagLst xmlns:p="http://schemas.openxmlformats.org/presentationml/2006/main">
  <p:tag name="KSO_WM_FULL_TEXT_BEAUTIFY_COPY_ID" val="5"/>
</p:tagLst>
</file>

<file path=ppt/tags/tag312.xml><?xml version="1.0" encoding="utf-8"?>
<p:tagLst xmlns:p="http://schemas.openxmlformats.org/presentationml/2006/main">
  <p:tag name="KSO_WM_FULL_TEXT_BEAUTIFY_COPY_ID" val="3"/>
</p:tagLst>
</file>

<file path=ppt/tags/tag313.xml><?xml version="1.0" encoding="utf-8"?>
<p:tagLst xmlns:p="http://schemas.openxmlformats.org/presentationml/2006/main">
  <p:tag name="KSO_WM_FULL_TEXT_BEAUTIFY_COPY_ID" val="150995300"/>
</p:tagLst>
</file>

<file path=ppt/tags/tag314.xml><?xml version="1.0" encoding="utf-8"?>
<p:tagLst xmlns:p="http://schemas.openxmlformats.org/presentationml/2006/main">
  <p:tag name="KSO_WM_FULL_TEXT_BEAUTIFY_COPY_ID" val="5"/>
</p:tagLst>
</file>

<file path=ppt/tags/tag315.xml><?xml version="1.0" encoding="utf-8"?>
<p:tagLst xmlns:p="http://schemas.openxmlformats.org/presentationml/2006/main">
  <p:tag name="KSO_WM_FULL_TEXT_BEAUTIFY_COPY_ID" val="3"/>
</p:tagLst>
</file>

<file path=ppt/tags/tag316.xml><?xml version="1.0" encoding="utf-8"?>
<p:tagLst xmlns:p="http://schemas.openxmlformats.org/presentationml/2006/main">
  <p:tag name="KSO_WM_FULL_TEXT_BEAUTIFY_COPY_ID" val="150995359"/>
</p:tagLst>
</file>

<file path=ppt/tags/tag317.xml><?xml version="1.0" encoding="utf-8"?>
<p:tagLst xmlns:p="http://schemas.openxmlformats.org/presentationml/2006/main">
  <p:tag name="KSO_WM_FULL_TEXT_BEAUTIFY_COPY_ID" val="5"/>
</p:tagLst>
</file>

<file path=ppt/tags/tag318.xml><?xml version="1.0" encoding="utf-8"?>
<p:tagLst xmlns:p="http://schemas.openxmlformats.org/presentationml/2006/main">
  <p:tag name="KSO_WM_FULL_TEXT_BEAUTIFY_COPY_ID" val="3"/>
</p:tagLst>
</file>

<file path=ppt/tags/tag319.xml><?xml version="1.0" encoding="utf-8"?>
<p:tagLst xmlns:p="http://schemas.openxmlformats.org/presentationml/2006/main">
  <p:tag name="KSO_WM_FULL_TEXT_BEAUTIFY_COPY_ID" val="150995300"/>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20.xml><?xml version="1.0" encoding="utf-8"?>
<p:tagLst xmlns:p="http://schemas.openxmlformats.org/presentationml/2006/main">
  <p:tag name="KSO_WM_FULL_TEXT_BEAUTIFY_COPY_ID" val="5"/>
</p:tagLst>
</file>

<file path=ppt/tags/tag321.xml><?xml version="1.0" encoding="utf-8"?>
<p:tagLst xmlns:p="http://schemas.openxmlformats.org/presentationml/2006/main">
  <p:tag name="KSO_WM_FULL_TEXT_BEAUTIFY_COPY_ID" val="3"/>
</p:tagLst>
</file>

<file path=ppt/tags/tag322.xml><?xml version="1.0" encoding="utf-8"?>
<p:tagLst xmlns:p="http://schemas.openxmlformats.org/presentationml/2006/main">
  <p:tag name="KSO_WM_FULL_TEXT_BEAUTIFY_COPY_ID" val="150995300"/>
</p:tagLst>
</file>

<file path=ppt/tags/tag323.xml><?xml version="1.0" encoding="utf-8"?>
<p:tagLst xmlns:p="http://schemas.openxmlformats.org/presentationml/2006/main">
  <p:tag name="KSO_WM_FULL_TEXT_BEAUTIFY_COPY_ID" val="5"/>
</p:tagLst>
</file>

<file path=ppt/tags/tag324.xml><?xml version="1.0" encoding="utf-8"?>
<p:tagLst xmlns:p="http://schemas.openxmlformats.org/presentationml/2006/main">
  <p:tag name="KSO_WM_FULL_TEXT_BEAUTIFY_COPY_ID" val="3"/>
</p:tagLst>
</file>

<file path=ppt/tags/tag325.xml><?xml version="1.0" encoding="utf-8"?>
<p:tagLst xmlns:p="http://schemas.openxmlformats.org/presentationml/2006/main">
  <p:tag name="KSO_WM_FULL_TEXT_BEAUTIFY_COPY_ID" val="150995300"/>
</p:tagLst>
</file>

<file path=ppt/tags/tag326.xml><?xml version="1.0" encoding="utf-8"?>
<p:tagLst xmlns:p="http://schemas.openxmlformats.org/presentationml/2006/main">
  <p:tag name="KSO_WM_FULL_TEXT_BEAUTIFY_COPY_ID" val="5"/>
</p:tagLst>
</file>

<file path=ppt/tags/tag327.xml><?xml version="1.0" encoding="utf-8"?>
<p:tagLst xmlns:p="http://schemas.openxmlformats.org/presentationml/2006/main">
  <p:tag name="KSO_WM_FULL_TEXT_BEAUTIFY_COPY_ID" val="3"/>
</p:tagLst>
</file>

<file path=ppt/tags/tag328.xml><?xml version="1.0" encoding="utf-8"?>
<p:tagLst xmlns:p="http://schemas.openxmlformats.org/presentationml/2006/main">
  <p:tag name="KSO_WM_FULL_TEXT_BEAUTIFY_COPY_ID" val="150995300"/>
</p:tagLst>
</file>

<file path=ppt/tags/tag329.xml><?xml version="1.0" encoding="utf-8"?>
<p:tagLst xmlns:p="http://schemas.openxmlformats.org/presentationml/2006/main">
  <p:tag name="KSO_WM_FULL_TEXT_BEAUTIFY_COPY_ID" val="5"/>
</p:tagLst>
</file>

<file path=ppt/tags/tag33.xml><?xml version="1.0" encoding="utf-8"?>
<p:tagLst xmlns:p="http://schemas.openxmlformats.org/presentationml/2006/main">
  <p:tag name="KSO_WM_TAG_VERSION" val="1.0"/>
  <p:tag name="KSO_WM_BEAUTIFY_FLAG" val="#wm#"/>
  <p:tag name="KSO_WM_UNIT_TYPE" val="a"/>
  <p:tag name="KSO_WM_UNIT_INDEX" val="1"/>
  <p:tag name="KSO_WM_UNIT_ID" val="_3*a*1"/>
  <p:tag name="KSO_WM_UNIT_CLEAR" val="1"/>
  <p:tag name="KSO_WM_UNIT_LAYERLEVEL" val="1"/>
  <p:tag name="KSO_WM_UNIT_VALUE" val="17"/>
  <p:tag name="KSO_WM_UNIT_ISCONTENTSTITLE" val="0"/>
  <p:tag name="KSO_WM_UNIT_HIGHLIGHT" val="0"/>
  <p:tag name="KSO_WM_UNIT_COMPATIBLE" val="0"/>
  <p:tag name="KSO_WM_UNIT_PRESET_TEXT_INDEX" val="3"/>
  <p:tag name="KSO_WM_UNIT_PRESET_TEXT_LEN" val="17"/>
  <p:tag name="KSO_WM_UNIT_ISNUMDGMTITLE" val="0"/>
  <p:tag name="KSO_WM_UNIT_NOCLEAR" val="0"/>
  <p:tag name="KSO_WM_UNIT_DIAGRAM_ISNUMVISUAL" val="0"/>
  <p:tag name="KSO_WM_UNIT_DIAGRAM_ISREFERUNIT" val="0"/>
</p:tagLst>
</file>

<file path=ppt/tags/tag330.xml><?xml version="1.0" encoding="utf-8"?>
<p:tagLst xmlns:p="http://schemas.openxmlformats.org/presentationml/2006/main">
  <p:tag name="KSO_WM_FULL_TEXT_BEAUTIFY_COPY_ID" val="3"/>
</p:tagLst>
</file>

<file path=ppt/tags/tag331.xml><?xml version="1.0" encoding="utf-8"?>
<p:tagLst xmlns:p="http://schemas.openxmlformats.org/presentationml/2006/main">
  <p:tag name="KSO_WM_FULL_TEXT_BEAUTIFY_COPY_ID" val="150995300"/>
</p:tagLst>
</file>

<file path=ppt/tags/tag332.xml><?xml version="1.0" encoding="utf-8"?>
<p:tagLst xmlns:p="http://schemas.openxmlformats.org/presentationml/2006/main">
  <p:tag name="KSO_WM_FULL_TEXT_BEAUTIFY_COPY_ID" val="5"/>
</p:tagLst>
</file>

<file path=ppt/tags/tag333.xml><?xml version="1.0" encoding="utf-8"?>
<p:tagLst xmlns:p="http://schemas.openxmlformats.org/presentationml/2006/main">
  <p:tag name="KSO_WM_FULL_TEXT_BEAUTIFY_COPY_ID" val="3"/>
</p:tagLst>
</file>

<file path=ppt/tags/tag33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3"/>
  <p:tag name="KSO_WM_UNIT_TYPE" val="l_i"/>
  <p:tag name="KSO_WM_UNIT_INDEX" val="1_3"/>
  <p:tag name="KSO_WM_UNIT_ID" val="custom20196579_8*l_i*1_3"/>
  <p:tag name="KSO_WM_TEMPLATE_CATEGORY" val="custom"/>
  <p:tag name="KSO_WM_TEMPLATE_INDEX" val="20196579"/>
  <p:tag name="KSO_WM_UNIT_LAYERLEVEL" val="1_1"/>
  <p:tag name="KSO_WM_TAG_VERSION" val="1.0"/>
  <p:tag name="KSO_WM_BEAUTIFY_FLAG" val="#wm#"/>
  <p:tag name="KSO_WM_UNIT_FILL_FORE_SCHEMECOLOR_INDEX" val="14"/>
  <p:tag name="KSO_WM_UNIT_FILL_TYPE" val="1"/>
  <p:tag name="KSO_WM_UNIT_TEXT_FILL_FORE_SCHEMECOLOR_INDEX" val="13"/>
  <p:tag name="KSO_WM_UNIT_TEXT_FILL_TYPE" val="1"/>
  <p:tag name="KSO_WM_UNIT_USESOURCEFORMAT_APPLY" val="1"/>
</p:tagLst>
</file>

<file path=ppt/tags/tag33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3"/>
  <p:tag name="KSO_WM_UNIT_TYPE" val="l_i"/>
  <p:tag name="KSO_WM_UNIT_INDEX" val="1_4"/>
  <p:tag name="KSO_WM_UNIT_ID" val="custom20196579_8*l_i*1_4"/>
  <p:tag name="KSO_WM_TEMPLATE_CATEGORY" val="custom"/>
  <p:tag name="KSO_WM_TEMPLATE_INDEX" val="20196579"/>
  <p:tag name="KSO_WM_UNIT_LAYERLEVEL" val="1_1"/>
  <p:tag name="KSO_WM_TAG_VERSION" val="1.0"/>
  <p:tag name="KSO_WM_BEAUTIFY_FLAG" val="#wm#"/>
  <p:tag name="KSO_WM_UNIT_FILL_FORE_SCHEMECOLOR_INDEX" val="14"/>
  <p:tag name="KSO_WM_UNIT_FILL_TYPE" val="1"/>
  <p:tag name="KSO_WM_UNIT_TEXT_FILL_FORE_SCHEMECOLOR_INDEX" val="13"/>
  <p:tag name="KSO_WM_UNIT_TEXT_FILL_TYPE" val="1"/>
  <p:tag name="KSO_WM_UNIT_USESOURCEFORMAT_APPLY" val="1"/>
</p:tagLst>
</file>

<file path=ppt/tags/tag33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3"/>
  <p:tag name="KSO_WM_UNIT_TYPE" val="l_i"/>
  <p:tag name="KSO_WM_UNIT_INDEX" val="1_5"/>
  <p:tag name="KSO_WM_UNIT_ID" val="custom20196579_8*l_i*1_5"/>
  <p:tag name="KSO_WM_TEMPLATE_CATEGORY" val="custom"/>
  <p:tag name="KSO_WM_TEMPLATE_INDEX" val="20196579"/>
  <p:tag name="KSO_WM_UNIT_LAYERLEVEL" val="1_1"/>
  <p:tag name="KSO_WM_TAG_VERSION" val="1.0"/>
  <p:tag name="KSO_WM_BEAUTIFY_FLAG" val="#wm#"/>
  <p:tag name="KSO_WM_UNIT_FILL_FORE_SCHEMECOLOR_INDEX" val="14"/>
  <p:tag name="KSO_WM_UNIT_FILL_TYPE" val="1"/>
  <p:tag name="KSO_WM_UNIT_TEXT_FILL_FORE_SCHEMECOLOR_INDEX" val="13"/>
  <p:tag name="KSO_WM_UNIT_TEXT_FILL_TYPE" val="1"/>
  <p:tag name="KSO_WM_UNIT_USESOURCEFORMAT_APPLY" val="1"/>
</p:tagLst>
</file>

<file path=ppt/tags/tag33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3"/>
  <p:tag name="KSO_WM_UNIT_TYPE" val="l_i"/>
  <p:tag name="KSO_WM_UNIT_INDEX" val="1_6"/>
  <p:tag name="KSO_WM_UNIT_ID" val="custom20196579_8*l_i*1_6"/>
  <p:tag name="KSO_WM_TEMPLATE_CATEGORY" val="custom"/>
  <p:tag name="KSO_WM_TEMPLATE_INDEX" val="20196579"/>
  <p:tag name="KSO_WM_UNIT_LAYERLEVEL" val="1_1"/>
  <p:tag name="KSO_WM_TAG_VERSION" val="1.0"/>
  <p:tag name="KSO_WM_BEAUTIFY_FLAG" val="#wm#"/>
  <p:tag name="KSO_WM_UNIT_FILL_FORE_SCHEMECOLOR_INDEX" val="14"/>
  <p:tag name="KSO_WM_UNIT_FILL_TYPE" val="1"/>
  <p:tag name="KSO_WM_UNIT_TEXT_FILL_FORE_SCHEMECOLOR_INDEX" val="13"/>
  <p:tag name="KSO_WM_UNIT_TEXT_FILL_TYPE" val="1"/>
  <p:tag name="KSO_WM_UNIT_USESOURCEFORMAT_APPLY" val="1"/>
</p:tagLst>
</file>

<file path=ppt/tags/tag338.xml><?xml version="1.0" encoding="utf-8"?>
<p:tagLst xmlns:p="http://schemas.openxmlformats.org/presentationml/2006/main">
  <p:tag name="KSO_WM_UNIT_FILL_FORE_SCHEMECOLOR_INDEX" val="5"/>
  <p:tag name="KSO_WM_UNIT_FILL_TYPE" val="1"/>
  <p:tag name="KSO_WM_UNIT_TEXT_FILL_FORE_SCHEMECOLOR_INDEX" val="13"/>
  <p:tag name="KSO_WM_UNIT_TEXT_FILL_TYPE" val="1"/>
  <p:tag name="KSO_WM_UNIT_USESOURCEFORMAT_APPLY" val="1"/>
  <p:tag name="KSO_WM_UNIT_HIGHLIGHT" val="0"/>
  <p:tag name="KSO_WM_UNIT_COMPATIBLE" val="0"/>
  <p:tag name="KSO_WM_UNIT_DIAGRAM_ISNUMVISUAL" val="0"/>
  <p:tag name="KSO_WM_UNIT_DIAGRAM_ISREFERUNIT" val="0"/>
  <p:tag name="KSO_WM_DIAGRAM_GROUP_CODE" val="l1-3"/>
  <p:tag name="KSO_WM_UNIT_TYPE" val="l_h_i"/>
  <p:tag name="KSO_WM_UNIT_INDEX" val="1_1_1"/>
  <p:tag name="KSO_WM_UNIT_ID" val="custom20196579_8*l_h_i*1_1_1"/>
  <p:tag name="KSO_WM_TEMPLATE_CATEGORY" val="custom"/>
  <p:tag name="KSO_WM_TEMPLATE_INDEX" val="20196579"/>
  <p:tag name="KSO_WM_UNIT_LAYERLEVEL" val="1_1_1"/>
  <p:tag name="KSO_WM_TAG_VERSION" val="1.0"/>
  <p:tag name="KSO_WM_BEAUTIFY_FLAG" val="#wm#"/>
</p:tagLst>
</file>

<file path=ppt/tags/tag339.xml><?xml version="1.0" encoding="utf-8"?>
<p:tagLst xmlns:p="http://schemas.openxmlformats.org/presentationml/2006/main">
  <p:tag name="KSO_WM_UNIT_FILL_FORE_SCHEMECOLOR_INDEX" val="5"/>
  <p:tag name="KSO_WM_UNIT_FILL_TYPE" val="1"/>
  <p:tag name="KSO_WM_UNIT_TEXT_FILL_FORE_SCHEMECOLOR_INDEX" val="13"/>
  <p:tag name="KSO_WM_UNIT_TEXT_FILL_TYPE" val="1"/>
  <p:tag name="KSO_WM_UNIT_USESOURCEFORMAT_APPLY" val="1"/>
  <p:tag name="KSO_WM_UNIT_HIGHLIGHT" val="0"/>
  <p:tag name="KSO_WM_UNIT_COMPATIBLE" val="0"/>
  <p:tag name="KSO_WM_UNIT_DIAGRAM_ISNUMVISUAL" val="0"/>
  <p:tag name="KSO_WM_UNIT_DIAGRAM_ISREFERUNIT" val="0"/>
  <p:tag name="KSO_WM_DIAGRAM_GROUP_CODE" val="l1-3"/>
  <p:tag name="KSO_WM_UNIT_TYPE" val="l_h_i"/>
  <p:tag name="KSO_WM_UNIT_INDEX" val="1_1_2"/>
  <p:tag name="KSO_WM_UNIT_ID" val="custom20196579_8*l_h_i*1_1_2"/>
  <p:tag name="KSO_WM_TEMPLATE_CATEGORY" val="custom"/>
  <p:tag name="KSO_WM_TEMPLATE_INDEX" val="20196579"/>
  <p:tag name="KSO_WM_UNIT_LAYERLEVEL" val="1_1_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40.xml><?xml version="1.0" encoding="utf-8"?>
<p:tagLst xmlns:p="http://schemas.openxmlformats.org/presentationml/2006/main">
  <p:tag name="KSO_WM_UNIT_LINE_FORE_SCHEMECOLOR_INDEX" val="5"/>
  <p:tag name="KSO_WM_UNIT_LINE_FILL_TYPE" val="2"/>
  <p:tag name="KSO_WM_UNIT_TEXT_FILL_FORE_SCHEMECOLOR_INDEX" val="13"/>
  <p:tag name="KSO_WM_UNIT_TEXT_FILL_TYPE" val="1"/>
  <p:tag name="KSO_WM_UNIT_USESOURCEFORMAT_APPLY" val="1"/>
  <p:tag name="KSO_WM_UNIT_HIGHLIGHT" val="0"/>
  <p:tag name="KSO_WM_UNIT_COMPATIBLE" val="0"/>
  <p:tag name="KSO_WM_UNIT_DIAGRAM_ISNUMVISUAL" val="0"/>
  <p:tag name="KSO_WM_UNIT_DIAGRAM_ISREFERUNIT" val="0"/>
  <p:tag name="KSO_WM_DIAGRAM_GROUP_CODE" val="l1-3"/>
  <p:tag name="KSO_WM_UNIT_TYPE" val="l_h_i"/>
  <p:tag name="KSO_WM_UNIT_INDEX" val="1_1_3"/>
  <p:tag name="KSO_WM_UNIT_ID" val="custom20196579_8*l_h_i*1_1_3"/>
  <p:tag name="KSO_WM_TEMPLATE_CATEGORY" val="custom"/>
  <p:tag name="KSO_WM_TEMPLATE_INDEX" val="20196579"/>
  <p:tag name="KSO_WM_UNIT_LAYERLEVEL" val="1_1_1"/>
  <p:tag name="KSO_WM_TAG_VERSION" val="1.0"/>
  <p:tag name="KSO_WM_BEAUTIFY_FLAG" val="#wm#"/>
</p:tagLst>
</file>

<file path=ppt/tags/tag341.xml><?xml version="1.0" encoding="utf-8"?>
<p:tagLst xmlns:p="http://schemas.openxmlformats.org/presentationml/2006/main">
  <p:tag name="KSO_WM_UNIT_TEXT_FILL_FORE_SCHEMECOLOR_INDEX" val="13"/>
  <p:tag name="KSO_WM_UNIT_TEXT_FILL_TYPE" val="1"/>
  <p:tag name="KSO_WM_UNIT_USESOURCEFORMAT_APPLY" val="1"/>
  <p:tag name="KSO_WM_UNIT_NOCLEAR" val="0"/>
  <p:tag name="KSO_WM_UNIT_VALUE" val="30"/>
  <p:tag name="KSO_WM_UNIT_HIGHLIGHT" val="0"/>
  <p:tag name="KSO_WM_UNIT_COMPATIBLE" val="0"/>
  <p:tag name="KSO_WM_UNIT_DIAGRAM_ISNUMVISUAL" val="0"/>
  <p:tag name="KSO_WM_UNIT_DIAGRAM_ISREFERUNIT" val="0"/>
  <p:tag name="KSO_WM_DIAGRAM_GROUP_CODE" val="l1-3"/>
  <p:tag name="KSO_WM_UNIT_TYPE" val="l_h_f"/>
  <p:tag name="KSO_WM_UNIT_INDEX" val="1_1_1"/>
  <p:tag name="KSO_WM_UNIT_ID" val="custom20196579_8*l_h_f*1_1_1"/>
  <p:tag name="KSO_WM_TEMPLATE_CATEGORY" val="custom"/>
  <p:tag name="KSO_WM_TEMPLATE_INDEX" val="20196579"/>
  <p:tag name="KSO_WM_UNIT_LAYERLEVEL" val="1_1_1"/>
  <p:tag name="KSO_WM_TAG_VERSION" val="1.0"/>
  <p:tag name="KSO_WM_BEAUTIFY_FLAG" val="#wm#"/>
  <p:tag name="KSO_WM_UNIT_PRESET_TEXT" val="单击此处添加文本具体内容，简明扼要的阐述您的观点。"/>
  <p:tag name="KSO_WM_UNIT_SUBTYPE" val="a"/>
</p:tagLst>
</file>

<file path=ppt/tags/tag342.xml><?xml version="1.0" encoding="utf-8"?>
<p:tagLst xmlns:p="http://schemas.openxmlformats.org/presentationml/2006/main">
  <p:tag name="KSO_WM_UNIT_FILL_FORE_SCHEMECOLOR_INDEX" val="5"/>
  <p:tag name="KSO_WM_UNIT_FILL_TYPE" val="1"/>
  <p:tag name="KSO_WM_UNIT_TEXT_FILL_FORE_SCHEMECOLOR_INDEX" val="13"/>
  <p:tag name="KSO_WM_UNIT_TEXT_FILL_TYPE" val="1"/>
  <p:tag name="KSO_WM_UNIT_USESOURCEFORMAT_APPLY" val="1"/>
  <p:tag name="KSO_WM_UNIT_HIGHLIGHT" val="0"/>
  <p:tag name="KSO_WM_UNIT_COMPATIBLE" val="0"/>
  <p:tag name="KSO_WM_UNIT_DIAGRAM_ISNUMVISUAL" val="0"/>
  <p:tag name="KSO_WM_UNIT_DIAGRAM_ISREFERUNIT" val="0"/>
  <p:tag name="KSO_WM_DIAGRAM_GROUP_CODE" val="l1-3"/>
  <p:tag name="KSO_WM_UNIT_TYPE" val="l_h_i"/>
  <p:tag name="KSO_WM_UNIT_INDEX" val="1_3_1"/>
  <p:tag name="KSO_WM_UNIT_ID" val="custom20196579_8*l_h_i*1_3_1"/>
  <p:tag name="KSO_WM_TEMPLATE_CATEGORY" val="custom"/>
  <p:tag name="KSO_WM_TEMPLATE_INDEX" val="20196579"/>
  <p:tag name="KSO_WM_UNIT_LAYERLEVEL" val="1_1_1"/>
  <p:tag name="KSO_WM_TAG_VERSION" val="1.0"/>
  <p:tag name="KSO_WM_BEAUTIFY_FLAG" val="#wm#"/>
</p:tagLst>
</file>

<file path=ppt/tags/tag34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3"/>
  <p:tag name="KSO_WM_UNIT_TYPE" val="l_h_i"/>
  <p:tag name="KSO_WM_UNIT_INDEX" val="1_3_3"/>
  <p:tag name="KSO_WM_UNIT_ID" val="custom20196579_8*l_h_i*1_3_3"/>
  <p:tag name="KSO_WM_TEMPLATE_CATEGORY" val="custom"/>
  <p:tag name="KSO_WM_TEMPLATE_INDEX" val="20196579"/>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 name="KSO_WM_UNIT_USESOURCEFORMAT_APPLY" val="1"/>
</p:tagLst>
</file>

<file path=ppt/tags/tag34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3"/>
  <p:tag name="KSO_WM_UNIT_TYPE" val="l_h_i"/>
  <p:tag name="KSO_WM_UNIT_INDEX" val="1_3_4"/>
  <p:tag name="KSO_WM_UNIT_ID" val="custom20196579_8*l_h_i*1_3_4"/>
  <p:tag name="KSO_WM_TEMPLATE_CATEGORY" val="custom"/>
  <p:tag name="KSO_WM_TEMPLATE_INDEX" val="20196579"/>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 name="KSO_WM_UNIT_USESOURCEFORMAT_APPLY" val="1"/>
</p:tagLst>
</file>

<file path=ppt/tags/tag345.xml><?xml version="1.0" encoding="utf-8"?>
<p:tagLst xmlns:p="http://schemas.openxmlformats.org/presentationml/2006/main">
  <p:tag name="KSO_WM_UNIT_LINE_FORE_SCHEMECOLOR_INDEX" val="5"/>
  <p:tag name="KSO_WM_UNIT_LINE_FILL_TYPE" val="2"/>
  <p:tag name="KSO_WM_UNIT_TEXT_FILL_FORE_SCHEMECOLOR_INDEX" val="13"/>
  <p:tag name="KSO_WM_UNIT_TEXT_FILL_TYPE" val="1"/>
  <p:tag name="KSO_WM_UNIT_USESOURCEFORMAT_APPLY" val="1"/>
  <p:tag name="KSO_WM_UNIT_HIGHLIGHT" val="0"/>
  <p:tag name="KSO_WM_UNIT_COMPATIBLE" val="0"/>
  <p:tag name="KSO_WM_UNIT_DIAGRAM_ISNUMVISUAL" val="0"/>
  <p:tag name="KSO_WM_UNIT_DIAGRAM_ISREFERUNIT" val="0"/>
  <p:tag name="KSO_WM_DIAGRAM_GROUP_CODE" val="l1-3"/>
  <p:tag name="KSO_WM_UNIT_TYPE" val="l_h_i"/>
  <p:tag name="KSO_WM_UNIT_INDEX" val="1_3_2"/>
  <p:tag name="KSO_WM_UNIT_ID" val="custom20196579_8*l_h_i*1_3_2"/>
  <p:tag name="KSO_WM_TEMPLATE_CATEGORY" val="custom"/>
  <p:tag name="KSO_WM_TEMPLATE_INDEX" val="20196579"/>
  <p:tag name="KSO_WM_UNIT_LAYERLEVEL" val="1_1_1"/>
  <p:tag name="KSO_WM_TAG_VERSION" val="1.0"/>
  <p:tag name="KSO_WM_BEAUTIFY_FLAG" val="#wm#"/>
</p:tagLst>
</file>

<file path=ppt/tags/tag346.xml><?xml version="1.0" encoding="utf-8"?>
<p:tagLst xmlns:p="http://schemas.openxmlformats.org/presentationml/2006/main">
  <p:tag name="KSO_WM_UNIT_TEXT_FILL_FORE_SCHEMECOLOR_INDEX" val="13"/>
  <p:tag name="KSO_WM_UNIT_TEXT_FILL_TYPE" val="1"/>
  <p:tag name="KSO_WM_UNIT_USESOURCEFORMAT_APPLY" val="1"/>
  <p:tag name="KSO_WM_UNIT_NOCLEAR" val="0"/>
  <p:tag name="KSO_WM_UNIT_VALUE" val="39"/>
  <p:tag name="KSO_WM_UNIT_HIGHLIGHT" val="0"/>
  <p:tag name="KSO_WM_UNIT_COMPATIBLE" val="0"/>
  <p:tag name="KSO_WM_UNIT_DIAGRAM_ISNUMVISUAL" val="0"/>
  <p:tag name="KSO_WM_UNIT_DIAGRAM_ISREFERUNIT" val="0"/>
  <p:tag name="KSO_WM_DIAGRAM_GROUP_CODE" val="l1-3"/>
  <p:tag name="KSO_WM_UNIT_TYPE" val="l_h_f"/>
  <p:tag name="KSO_WM_UNIT_INDEX" val="1_3_1"/>
  <p:tag name="KSO_WM_UNIT_ID" val="custom20196579_8*l_h_f*1_3_1"/>
  <p:tag name="KSO_WM_TEMPLATE_CATEGORY" val="custom"/>
  <p:tag name="KSO_WM_TEMPLATE_INDEX" val="20196579"/>
  <p:tag name="KSO_WM_UNIT_LAYERLEVEL" val="1_1_1"/>
  <p:tag name="KSO_WM_TAG_VERSION" val="1.0"/>
  <p:tag name="KSO_WM_BEAUTIFY_FLAG" val="#wm#"/>
  <p:tag name="KSO_WM_UNIT_PRESET_TEXT" val="单击此处添加文本具体内容，简明扼要的阐述您的观点。"/>
  <p:tag name="KSO_WM_UNIT_SUBTYPE" val="a"/>
</p:tagLst>
</file>

<file path=ppt/tags/tag347.xml><?xml version="1.0" encoding="utf-8"?>
<p:tagLst xmlns:p="http://schemas.openxmlformats.org/presentationml/2006/main">
  <p:tag name="KSO_WM_UNIT_FILL_FORE_SCHEMECOLOR_INDEX" val="6"/>
  <p:tag name="KSO_WM_UNIT_FILL_TYPE" val="1"/>
  <p:tag name="KSO_WM_UNIT_TEXT_FILL_FORE_SCHEMECOLOR_INDEX" val="13"/>
  <p:tag name="KSO_WM_UNIT_TEXT_FILL_TYPE" val="1"/>
  <p:tag name="KSO_WM_UNIT_USESOURCEFORMAT_APPLY" val="1"/>
  <p:tag name="KSO_WM_UNIT_HIGHLIGHT" val="0"/>
  <p:tag name="KSO_WM_UNIT_COMPATIBLE" val="0"/>
  <p:tag name="KSO_WM_UNIT_DIAGRAM_ISNUMVISUAL" val="0"/>
  <p:tag name="KSO_WM_UNIT_DIAGRAM_ISREFERUNIT" val="0"/>
  <p:tag name="KSO_WM_DIAGRAM_GROUP_CODE" val="l1-3"/>
  <p:tag name="KSO_WM_UNIT_TYPE" val="l_h_i"/>
  <p:tag name="KSO_WM_UNIT_INDEX" val="1_4_1"/>
  <p:tag name="KSO_WM_UNIT_ID" val="custom20196579_8*l_h_i*1_4_1"/>
  <p:tag name="KSO_WM_TEMPLATE_CATEGORY" val="custom"/>
  <p:tag name="KSO_WM_TEMPLATE_INDEX" val="20196579"/>
  <p:tag name="KSO_WM_UNIT_LAYERLEVEL" val="1_1_1"/>
  <p:tag name="KSO_WM_TAG_VERSION" val="1.0"/>
  <p:tag name="KSO_WM_BEAUTIFY_FLAG" val="#wm#"/>
</p:tagLst>
</file>

<file path=ppt/tags/tag34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3"/>
  <p:tag name="KSO_WM_UNIT_TYPE" val="l_h_i"/>
  <p:tag name="KSO_WM_UNIT_INDEX" val="1_4_3"/>
  <p:tag name="KSO_WM_UNIT_ID" val="custom20196579_8*l_h_i*1_4_3"/>
  <p:tag name="KSO_WM_TEMPLATE_CATEGORY" val="custom"/>
  <p:tag name="KSO_WM_TEMPLATE_INDEX" val="20196579"/>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 name="KSO_WM_UNIT_USESOURCEFORMAT_APPLY" val="1"/>
</p:tagLst>
</file>

<file path=ppt/tags/tag34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3"/>
  <p:tag name="KSO_WM_UNIT_TYPE" val="l_h_i"/>
  <p:tag name="KSO_WM_UNIT_INDEX" val="1_4_4"/>
  <p:tag name="KSO_WM_UNIT_ID" val="custom20196579_8*l_h_i*1_4_4"/>
  <p:tag name="KSO_WM_TEMPLATE_CATEGORY" val="custom"/>
  <p:tag name="KSO_WM_TEMPLATE_INDEX" val="20196579"/>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 name="KSO_WM_UNIT_USESOURCEFORMAT_APPLY" val="1"/>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5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3"/>
  <p:tag name="KSO_WM_UNIT_TYPE" val="l_h_i"/>
  <p:tag name="KSO_WM_UNIT_INDEX" val="1_4_5"/>
  <p:tag name="KSO_WM_UNIT_ID" val="custom20196579_8*l_h_i*1_4_5"/>
  <p:tag name="KSO_WM_TEMPLATE_CATEGORY" val="custom"/>
  <p:tag name="KSO_WM_TEMPLATE_INDEX" val="20196579"/>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 name="KSO_WM_UNIT_USESOURCEFORMAT_APPLY" val="1"/>
</p:tagLst>
</file>

<file path=ppt/tags/tag35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3"/>
  <p:tag name="KSO_WM_UNIT_TYPE" val="l_h_i"/>
  <p:tag name="KSO_WM_UNIT_INDEX" val="1_4_6"/>
  <p:tag name="KSO_WM_UNIT_ID" val="custom20196579_8*l_h_i*1_4_6"/>
  <p:tag name="KSO_WM_TEMPLATE_CATEGORY" val="custom"/>
  <p:tag name="KSO_WM_TEMPLATE_INDEX" val="20196579"/>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 name="KSO_WM_UNIT_USESOURCEFORMAT_APPLY" val="1"/>
</p:tagLst>
</file>

<file path=ppt/tags/tag35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3"/>
  <p:tag name="KSO_WM_UNIT_TYPE" val="l_h_i"/>
  <p:tag name="KSO_WM_UNIT_INDEX" val="1_4_7"/>
  <p:tag name="KSO_WM_UNIT_ID" val="custom20196579_8*l_h_i*1_4_7"/>
  <p:tag name="KSO_WM_TEMPLATE_CATEGORY" val="custom"/>
  <p:tag name="KSO_WM_TEMPLATE_INDEX" val="20196579"/>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 name="KSO_WM_UNIT_USESOURCEFORMAT_APPLY" val="1"/>
</p:tagLst>
</file>

<file path=ppt/tags/tag35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3"/>
  <p:tag name="KSO_WM_UNIT_TYPE" val="l_h_i"/>
  <p:tag name="KSO_WM_UNIT_INDEX" val="1_4_8"/>
  <p:tag name="KSO_WM_UNIT_ID" val="custom20196579_8*l_h_i*1_4_8"/>
  <p:tag name="KSO_WM_TEMPLATE_CATEGORY" val="custom"/>
  <p:tag name="KSO_WM_TEMPLATE_INDEX" val="20196579"/>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 name="KSO_WM_UNIT_USESOURCEFORMAT_APPLY" val="1"/>
</p:tagLst>
</file>

<file path=ppt/tags/tag354.xml><?xml version="1.0" encoding="utf-8"?>
<p:tagLst xmlns:p="http://schemas.openxmlformats.org/presentationml/2006/main">
  <p:tag name="KSO_WM_UNIT_LINE_FORE_SCHEMECOLOR_INDEX" val="6"/>
  <p:tag name="KSO_WM_UNIT_LINE_FILL_TYPE" val="2"/>
  <p:tag name="KSO_WM_UNIT_TEXT_FILL_FORE_SCHEMECOLOR_INDEX" val="13"/>
  <p:tag name="KSO_WM_UNIT_TEXT_FILL_TYPE" val="1"/>
  <p:tag name="KSO_WM_UNIT_USESOURCEFORMAT_APPLY" val="1"/>
  <p:tag name="KSO_WM_UNIT_HIGHLIGHT" val="0"/>
  <p:tag name="KSO_WM_UNIT_COMPATIBLE" val="0"/>
  <p:tag name="KSO_WM_UNIT_DIAGRAM_ISNUMVISUAL" val="0"/>
  <p:tag name="KSO_WM_UNIT_DIAGRAM_ISREFERUNIT" val="0"/>
  <p:tag name="KSO_WM_DIAGRAM_GROUP_CODE" val="l1-3"/>
  <p:tag name="KSO_WM_UNIT_TYPE" val="l_h_i"/>
  <p:tag name="KSO_WM_UNIT_INDEX" val="1_4_2"/>
  <p:tag name="KSO_WM_UNIT_ID" val="custom20196579_8*l_h_i*1_4_2"/>
  <p:tag name="KSO_WM_TEMPLATE_CATEGORY" val="custom"/>
  <p:tag name="KSO_WM_TEMPLATE_INDEX" val="20196579"/>
  <p:tag name="KSO_WM_UNIT_LAYERLEVEL" val="1_1_1"/>
  <p:tag name="KSO_WM_TAG_VERSION" val="1.0"/>
  <p:tag name="KSO_WM_BEAUTIFY_FLAG" val="#wm#"/>
</p:tagLst>
</file>

<file path=ppt/tags/tag355.xml><?xml version="1.0" encoding="utf-8"?>
<p:tagLst xmlns:p="http://schemas.openxmlformats.org/presentationml/2006/main">
  <p:tag name="KSO_WM_UNIT_TEXT_FILL_FORE_SCHEMECOLOR_INDEX" val="13"/>
  <p:tag name="KSO_WM_UNIT_TEXT_FILL_TYPE" val="1"/>
  <p:tag name="KSO_WM_UNIT_USESOURCEFORMAT_APPLY" val="1"/>
  <p:tag name="KSO_WM_UNIT_NOCLEAR" val="0"/>
  <p:tag name="KSO_WM_UNIT_VALUE" val="30"/>
  <p:tag name="KSO_WM_UNIT_HIGHLIGHT" val="0"/>
  <p:tag name="KSO_WM_UNIT_COMPATIBLE" val="0"/>
  <p:tag name="KSO_WM_UNIT_DIAGRAM_ISNUMVISUAL" val="0"/>
  <p:tag name="KSO_WM_UNIT_DIAGRAM_ISREFERUNIT" val="0"/>
  <p:tag name="KSO_WM_DIAGRAM_GROUP_CODE" val="l1-3"/>
  <p:tag name="KSO_WM_UNIT_TYPE" val="l_h_f"/>
  <p:tag name="KSO_WM_UNIT_INDEX" val="1_4_1"/>
  <p:tag name="KSO_WM_UNIT_ID" val="custom20196579_8*l_h_f*1_4_1"/>
  <p:tag name="KSO_WM_TEMPLATE_CATEGORY" val="custom"/>
  <p:tag name="KSO_WM_TEMPLATE_INDEX" val="20196579"/>
  <p:tag name="KSO_WM_UNIT_LAYERLEVEL" val="1_1_1"/>
  <p:tag name="KSO_WM_TAG_VERSION" val="1.0"/>
  <p:tag name="KSO_WM_BEAUTIFY_FLAG" val="#wm#"/>
  <p:tag name="KSO_WM_UNIT_PRESET_TEXT" val="单击此处添加文本具体内容，简明扼要的阐述您的观点。"/>
  <p:tag name="KSO_WM_UNIT_SUBTYPE" val="a"/>
</p:tagLst>
</file>

<file path=ppt/tags/tag356.xml><?xml version="1.0" encoding="utf-8"?>
<p:tagLst xmlns:p="http://schemas.openxmlformats.org/presentationml/2006/main">
  <p:tag name="KSO_WM_UNIT_FILL_FORE_SCHEMECOLOR_INDEX" val="6"/>
  <p:tag name="KSO_WM_UNIT_FILL_TYPE" val="1"/>
  <p:tag name="KSO_WM_UNIT_TEXT_FILL_FORE_SCHEMECOLOR_INDEX" val="13"/>
  <p:tag name="KSO_WM_UNIT_TEXT_FILL_TYPE" val="1"/>
  <p:tag name="KSO_WM_UNIT_USESOURCEFORMAT_APPLY" val="1"/>
  <p:tag name="KSO_WM_UNIT_HIGHLIGHT" val="0"/>
  <p:tag name="KSO_WM_UNIT_COMPATIBLE" val="0"/>
  <p:tag name="KSO_WM_UNIT_DIAGRAM_ISNUMVISUAL" val="0"/>
  <p:tag name="KSO_WM_UNIT_DIAGRAM_ISREFERUNIT" val="0"/>
  <p:tag name="KSO_WM_DIAGRAM_GROUP_CODE" val="l1-3"/>
  <p:tag name="KSO_WM_UNIT_TYPE" val="l_h_i"/>
  <p:tag name="KSO_WM_UNIT_INDEX" val="1_5_1"/>
  <p:tag name="KSO_WM_UNIT_ID" val="custom20196579_8*l_h_i*1_5_1"/>
  <p:tag name="KSO_WM_TEMPLATE_CATEGORY" val="custom"/>
  <p:tag name="KSO_WM_TEMPLATE_INDEX" val="20196579"/>
  <p:tag name="KSO_WM_UNIT_LAYERLEVEL" val="1_1_1"/>
  <p:tag name="KSO_WM_TAG_VERSION" val="1.0"/>
  <p:tag name="KSO_WM_BEAUTIFY_FLAG" val="#wm#"/>
</p:tagLst>
</file>

<file path=ppt/tags/tag35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3"/>
  <p:tag name="KSO_WM_UNIT_TYPE" val="l_h_i"/>
  <p:tag name="KSO_WM_UNIT_INDEX" val="1_5_3"/>
  <p:tag name="KSO_WM_UNIT_ID" val="custom20196579_8*l_h_i*1_5_3"/>
  <p:tag name="KSO_WM_TEMPLATE_CATEGORY" val="custom"/>
  <p:tag name="KSO_WM_TEMPLATE_INDEX" val="20196579"/>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 name="KSO_WM_UNIT_USESOURCEFORMAT_APPLY" val="1"/>
</p:tagLst>
</file>

<file path=ppt/tags/tag35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3"/>
  <p:tag name="KSO_WM_UNIT_TYPE" val="l_h_i"/>
  <p:tag name="KSO_WM_UNIT_INDEX" val="1_5_4"/>
  <p:tag name="KSO_WM_UNIT_ID" val="custom20196579_8*l_h_i*1_5_4"/>
  <p:tag name="KSO_WM_TEMPLATE_CATEGORY" val="custom"/>
  <p:tag name="KSO_WM_TEMPLATE_INDEX" val="20196579"/>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 name="KSO_WM_UNIT_USESOURCEFORMAT_APPLY" val="1"/>
</p:tagLst>
</file>

<file path=ppt/tags/tag359.xml><?xml version="1.0" encoding="utf-8"?>
<p:tagLst xmlns:p="http://schemas.openxmlformats.org/presentationml/2006/main">
  <p:tag name="KSO_WM_UNIT_LINE_FORE_SCHEMECOLOR_INDEX" val="6"/>
  <p:tag name="KSO_WM_UNIT_LINE_FILL_TYPE" val="2"/>
  <p:tag name="KSO_WM_UNIT_TEXT_FILL_FORE_SCHEMECOLOR_INDEX" val="13"/>
  <p:tag name="KSO_WM_UNIT_TEXT_FILL_TYPE" val="1"/>
  <p:tag name="KSO_WM_UNIT_USESOURCEFORMAT_APPLY" val="1"/>
  <p:tag name="KSO_WM_UNIT_HIGHLIGHT" val="0"/>
  <p:tag name="KSO_WM_UNIT_COMPATIBLE" val="0"/>
  <p:tag name="KSO_WM_UNIT_DIAGRAM_ISNUMVISUAL" val="0"/>
  <p:tag name="KSO_WM_UNIT_DIAGRAM_ISREFERUNIT" val="0"/>
  <p:tag name="KSO_WM_DIAGRAM_GROUP_CODE" val="l1-3"/>
  <p:tag name="KSO_WM_UNIT_TYPE" val="l_h_i"/>
  <p:tag name="KSO_WM_UNIT_INDEX" val="1_5_2"/>
  <p:tag name="KSO_WM_UNIT_ID" val="custom20196579_8*l_h_i*1_5_2"/>
  <p:tag name="KSO_WM_TEMPLATE_CATEGORY" val="custom"/>
  <p:tag name="KSO_WM_TEMPLATE_INDEX" val="20196579"/>
  <p:tag name="KSO_WM_UNIT_LAYERLEVEL" val="1_1_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60.xml><?xml version="1.0" encoding="utf-8"?>
<p:tagLst xmlns:p="http://schemas.openxmlformats.org/presentationml/2006/main">
  <p:tag name="KSO_WM_UNIT_TEXT_FILL_FORE_SCHEMECOLOR_INDEX" val="13"/>
  <p:tag name="KSO_WM_UNIT_TEXT_FILL_TYPE" val="1"/>
  <p:tag name="KSO_WM_UNIT_USESOURCEFORMAT_APPLY" val="1"/>
  <p:tag name="KSO_WM_UNIT_NOCLEAR" val="0"/>
  <p:tag name="KSO_WM_UNIT_VALUE" val="30"/>
  <p:tag name="KSO_WM_UNIT_HIGHLIGHT" val="0"/>
  <p:tag name="KSO_WM_UNIT_COMPATIBLE" val="0"/>
  <p:tag name="KSO_WM_UNIT_DIAGRAM_ISNUMVISUAL" val="0"/>
  <p:tag name="KSO_WM_UNIT_DIAGRAM_ISREFERUNIT" val="0"/>
  <p:tag name="KSO_WM_DIAGRAM_GROUP_CODE" val="l1-3"/>
  <p:tag name="KSO_WM_UNIT_TYPE" val="l_h_f"/>
  <p:tag name="KSO_WM_UNIT_INDEX" val="1_5_1"/>
  <p:tag name="KSO_WM_UNIT_ID" val="custom20196579_8*l_h_f*1_5_1"/>
  <p:tag name="KSO_WM_TEMPLATE_CATEGORY" val="custom"/>
  <p:tag name="KSO_WM_TEMPLATE_INDEX" val="20196579"/>
  <p:tag name="KSO_WM_UNIT_LAYERLEVEL" val="1_1_1"/>
  <p:tag name="KSO_WM_TAG_VERSION" val="1.0"/>
  <p:tag name="KSO_WM_BEAUTIFY_FLAG" val="#wm#"/>
  <p:tag name="KSO_WM_UNIT_PRESET_TEXT" val="单击此处添加文本具体内容，简明扼要的阐述您的观点。"/>
  <p:tag name="KSO_WM_UNIT_SUBTYPE" val="a"/>
</p:tagLst>
</file>

<file path=ppt/tags/tag361.xml><?xml version="1.0" encoding="utf-8"?>
<p:tagLst xmlns:p="http://schemas.openxmlformats.org/presentationml/2006/main">
  <p:tag name="KSO_WM_UNIT_FILL_FORE_SCHEMECOLOR_INDEX" val="6"/>
  <p:tag name="KSO_WM_UNIT_FILL_TYPE" val="1"/>
  <p:tag name="KSO_WM_UNIT_TEXT_FILL_FORE_SCHEMECOLOR_INDEX" val="13"/>
  <p:tag name="KSO_WM_UNIT_TEXT_FILL_TYPE" val="1"/>
  <p:tag name="KSO_WM_UNIT_USESOURCEFORMAT_APPLY" val="1"/>
  <p:tag name="KSO_WM_UNIT_HIGHLIGHT" val="0"/>
  <p:tag name="KSO_WM_UNIT_COMPATIBLE" val="0"/>
  <p:tag name="KSO_WM_UNIT_DIAGRAM_ISNUMVISUAL" val="0"/>
  <p:tag name="KSO_WM_UNIT_DIAGRAM_ISREFERUNIT" val="0"/>
  <p:tag name="KSO_WM_DIAGRAM_GROUP_CODE" val="l1-3"/>
  <p:tag name="KSO_WM_UNIT_TYPE" val="l_h_i"/>
  <p:tag name="KSO_WM_UNIT_INDEX" val="1_2_2"/>
  <p:tag name="KSO_WM_UNIT_ID" val="custom20196579_8*l_h_i*1_2_2"/>
  <p:tag name="KSO_WM_TEMPLATE_CATEGORY" val="custom"/>
  <p:tag name="KSO_WM_TEMPLATE_INDEX" val="20196579"/>
  <p:tag name="KSO_WM_UNIT_LAYERLEVEL" val="1_1_1"/>
  <p:tag name="KSO_WM_TAG_VERSION" val="1.0"/>
  <p:tag name="KSO_WM_BEAUTIFY_FLAG" val="#wm#"/>
</p:tagLst>
</file>

<file path=ppt/tags/tag362.xml><?xml version="1.0" encoding="utf-8"?>
<p:tagLst xmlns:p="http://schemas.openxmlformats.org/presentationml/2006/main">
  <p:tag name="KSO_WM_UNIT_LINE_FORE_SCHEMECOLOR_INDEX" val="6"/>
  <p:tag name="KSO_WM_UNIT_LINE_FILL_TYPE" val="2"/>
  <p:tag name="KSO_WM_UNIT_TEXT_FILL_FORE_SCHEMECOLOR_INDEX" val="13"/>
  <p:tag name="KSO_WM_UNIT_TEXT_FILL_TYPE" val="1"/>
  <p:tag name="KSO_WM_UNIT_USESOURCEFORMAT_APPLY" val="1"/>
  <p:tag name="KSO_WM_UNIT_HIGHLIGHT" val="0"/>
  <p:tag name="KSO_WM_UNIT_COMPATIBLE" val="0"/>
  <p:tag name="KSO_WM_UNIT_DIAGRAM_ISNUMVISUAL" val="0"/>
  <p:tag name="KSO_WM_UNIT_DIAGRAM_ISREFERUNIT" val="0"/>
  <p:tag name="KSO_WM_DIAGRAM_GROUP_CODE" val="l1-3"/>
  <p:tag name="KSO_WM_UNIT_TYPE" val="l_h_i"/>
  <p:tag name="KSO_WM_UNIT_INDEX" val="1_2_1"/>
  <p:tag name="KSO_WM_UNIT_ID" val="custom20196579_8*l_h_i*1_2_1"/>
  <p:tag name="KSO_WM_TEMPLATE_CATEGORY" val="custom"/>
  <p:tag name="KSO_WM_TEMPLATE_INDEX" val="20196579"/>
  <p:tag name="KSO_WM_UNIT_LAYERLEVEL" val="1_1_1"/>
  <p:tag name="KSO_WM_TAG_VERSION" val="1.0"/>
  <p:tag name="KSO_WM_BEAUTIFY_FLAG" val="#wm#"/>
</p:tagLst>
</file>

<file path=ppt/tags/tag363.xml><?xml version="1.0" encoding="utf-8"?>
<p:tagLst xmlns:p="http://schemas.openxmlformats.org/presentationml/2006/main">
  <p:tag name="KSO_WM_UNIT_TEXT_FILL_FORE_SCHEMECOLOR_INDEX" val="13"/>
  <p:tag name="KSO_WM_UNIT_TEXT_FILL_TYPE" val="1"/>
  <p:tag name="KSO_WM_UNIT_USESOURCEFORMAT_APPLY" val="1"/>
  <p:tag name="KSO_WM_UNIT_NOCLEAR" val="0"/>
  <p:tag name="KSO_WM_UNIT_VALUE" val="34"/>
  <p:tag name="KSO_WM_UNIT_HIGHLIGHT" val="0"/>
  <p:tag name="KSO_WM_UNIT_COMPATIBLE" val="0"/>
  <p:tag name="KSO_WM_UNIT_DIAGRAM_ISNUMVISUAL" val="0"/>
  <p:tag name="KSO_WM_UNIT_DIAGRAM_ISREFERUNIT" val="0"/>
  <p:tag name="KSO_WM_DIAGRAM_GROUP_CODE" val="l1-3"/>
  <p:tag name="KSO_WM_UNIT_TYPE" val="l_h_f"/>
  <p:tag name="KSO_WM_UNIT_INDEX" val="1_2_1"/>
  <p:tag name="KSO_WM_UNIT_ID" val="custom20196579_8*l_h_f*1_2_1"/>
  <p:tag name="KSO_WM_TEMPLATE_CATEGORY" val="custom"/>
  <p:tag name="KSO_WM_TEMPLATE_INDEX" val="20196579"/>
  <p:tag name="KSO_WM_UNIT_LAYERLEVEL" val="1_1_1"/>
  <p:tag name="KSO_WM_TAG_VERSION" val="1.0"/>
  <p:tag name="KSO_WM_BEAUTIFY_FLAG" val="#wm#"/>
  <p:tag name="KSO_WM_UNIT_PRESET_TEXT" val="单击此处添加文本具体内容，简明扼要的阐述您的观点。"/>
  <p:tag name="KSO_WM_UNIT_SUBTYPE" val="a"/>
</p:tagLst>
</file>

<file path=ppt/tags/tag36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3"/>
  <p:tag name="KSO_WM_UNIT_TYPE" val="l_h_i"/>
  <p:tag name="KSO_WM_UNIT_INDEX" val="1_2_4"/>
  <p:tag name="KSO_WM_UNIT_ID" val="custom20196579_8*l_h_i*1_2_4"/>
  <p:tag name="KSO_WM_TEMPLATE_CATEGORY" val="custom"/>
  <p:tag name="KSO_WM_TEMPLATE_INDEX" val="20196579"/>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 name="KSO_WM_UNIT_USESOURCEFORMAT_APPLY" val="1"/>
</p:tagLst>
</file>

<file path=ppt/tags/tag36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3"/>
  <p:tag name="KSO_WM_UNIT_TYPE" val="l_h_i"/>
  <p:tag name="KSO_WM_UNIT_INDEX" val="1_2_5"/>
  <p:tag name="KSO_WM_UNIT_ID" val="custom20196579_8*l_h_i*1_2_5"/>
  <p:tag name="KSO_WM_TEMPLATE_CATEGORY" val="custom"/>
  <p:tag name="KSO_WM_TEMPLATE_INDEX" val="20196579"/>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 name="KSO_WM_UNIT_USESOURCEFORMAT_APPLY" val="1"/>
</p:tagLst>
</file>

<file path=ppt/tags/tag366.xml><?xml version="1.0" encoding="utf-8"?>
<p:tagLst xmlns:p="http://schemas.openxmlformats.org/presentationml/2006/main">
  <p:tag name="KSO_WM_FULL_TEXT_BEAUTIFY_COPY_ID" val="150995300"/>
</p:tagLst>
</file>

<file path=ppt/tags/tag367.xml><?xml version="1.0" encoding="utf-8"?>
<p:tagLst xmlns:p="http://schemas.openxmlformats.org/presentationml/2006/main">
  <p:tag name="KSO_WM_FULL_TEXT_BEAUTIFY_COPY_ID" val="5"/>
</p:tagLst>
</file>

<file path=ppt/tags/tag368.xml><?xml version="1.0" encoding="utf-8"?>
<p:tagLst xmlns:p="http://schemas.openxmlformats.org/presentationml/2006/main">
  <p:tag name="KSO_WM_FULL_TEXT_BEAUTIFY_COPY_ID" val="3"/>
</p:tagLst>
</file>

<file path=ppt/tags/tag369.xml><?xml version="1.0" encoding="utf-8"?>
<p:tagLst xmlns:p="http://schemas.openxmlformats.org/presentationml/2006/main">
  <p:tag name="KSO_WM_FULL_TEXT_BEAUTIFY_COPY_ID" val="150995300"/>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70.xml><?xml version="1.0" encoding="utf-8"?>
<p:tagLst xmlns:p="http://schemas.openxmlformats.org/presentationml/2006/main">
  <p:tag name="KSO_WM_FULL_TEXT_BEAUTIFY_COPY_ID" val="5"/>
</p:tagLst>
</file>

<file path=ppt/tags/tag371.xml><?xml version="1.0" encoding="utf-8"?>
<p:tagLst xmlns:p="http://schemas.openxmlformats.org/presentationml/2006/main">
  <p:tag name="KSO_WM_FULL_TEXT_BEAUTIFY_COPY_ID" val="150995300"/>
</p:tagLst>
</file>

<file path=ppt/tags/tag372.xml><?xml version="1.0" encoding="utf-8"?>
<p:tagLst xmlns:p="http://schemas.openxmlformats.org/presentationml/2006/main">
  <p:tag name="KSO_WM_FULL_TEXT_BEAUTIFY_COPY_ID" val="5"/>
</p:tagLst>
</file>

<file path=ppt/tags/tag373.xml><?xml version="1.0" encoding="utf-8"?>
<p:tagLst xmlns:p="http://schemas.openxmlformats.org/presentationml/2006/main">
  <p:tag name="KSO_WM_FULL_TEXT_BEAUTIFY_COPY_ID" val="3"/>
</p:tagLst>
</file>

<file path=ppt/tags/tag374.xml><?xml version="1.0" encoding="utf-8"?>
<p:tagLst xmlns:p="http://schemas.openxmlformats.org/presentationml/2006/main">
  <p:tag name="KSO_WM_FULL_TEXT_BEAUTIFY_COPY_ID" val="150995300"/>
</p:tagLst>
</file>

<file path=ppt/tags/tag375.xml><?xml version="1.0" encoding="utf-8"?>
<p:tagLst xmlns:p="http://schemas.openxmlformats.org/presentationml/2006/main">
  <p:tag name="KSO_WM_FULL_TEXT_BEAUTIFY_COPY_ID" val="5"/>
</p:tagLst>
</file>

<file path=ppt/tags/tag376.xml><?xml version="1.0" encoding="utf-8"?>
<p:tagLst xmlns:p="http://schemas.openxmlformats.org/presentationml/2006/main">
  <p:tag name="KSO_WM_FULL_TEXT_BEAUTIFY_COPY_ID" val="3"/>
</p:tagLst>
</file>

<file path=ppt/tags/tag377.xml><?xml version="1.0" encoding="utf-8"?>
<p:tagLst xmlns:p="http://schemas.openxmlformats.org/presentationml/2006/main">
  <p:tag name="KSO_WM_FULL_TEXT_BEAUTIFY_COPY_ID" val="150995300"/>
</p:tagLst>
</file>

<file path=ppt/tags/tag378.xml><?xml version="1.0" encoding="utf-8"?>
<p:tagLst xmlns:p="http://schemas.openxmlformats.org/presentationml/2006/main">
  <p:tag name="KSO_WM_FULL_TEXT_BEAUTIFY_COPY_ID" val="5"/>
</p:tagLst>
</file>

<file path=ppt/tags/tag379.xml><?xml version="1.0" encoding="utf-8"?>
<p:tagLst xmlns:p="http://schemas.openxmlformats.org/presentationml/2006/main">
  <p:tag name="KSO_WM_FULL_TEXT_BEAUTIFY_COPY_ID" val="3"/>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80.xml><?xml version="1.0" encoding="utf-8"?>
<p:tagLst xmlns:p="http://schemas.openxmlformats.org/presentationml/2006/main">
  <p:tag name="KSO_WM_FULL_TEXT_BEAUTIFY_COPY_ID" val="150995300"/>
</p:tagLst>
</file>

<file path=ppt/tags/tag381.xml><?xml version="1.0" encoding="utf-8"?>
<p:tagLst xmlns:p="http://schemas.openxmlformats.org/presentationml/2006/main">
  <p:tag name="KSO_WM_FULL_TEXT_BEAUTIFY_COPY_ID" val="5"/>
</p:tagLst>
</file>

<file path=ppt/tags/tag382.xml><?xml version="1.0" encoding="utf-8"?>
<p:tagLst xmlns:p="http://schemas.openxmlformats.org/presentationml/2006/main">
  <p:tag name="KSO_WM_FULL_TEXT_BEAUTIFY_COPY_ID" val="3"/>
</p:tagLst>
</file>

<file path=ppt/tags/tag383.xml><?xml version="1.0" encoding="utf-8"?>
<p:tagLst xmlns:p="http://schemas.openxmlformats.org/presentationml/2006/main">
  <p:tag name="KSO_WM_FULL_TEXT_BEAUTIFY_COPY_ID" val="150995300"/>
</p:tagLst>
</file>

<file path=ppt/tags/tag384.xml><?xml version="1.0" encoding="utf-8"?>
<p:tagLst xmlns:p="http://schemas.openxmlformats.org/presentationml/2006/main">
  <p:tag name="KSO_WM_FULL_TEXT_BEAUTIFY_COPY_ID" val="5"/>
</p:tagLst>
</file>

<file path=ppt/tags/tag385.xml><?xml version="1.0" encoding="utf-8"?>
<p:tagLst xmlns:p="http://schemas.openxmlformats.org/presentationml/2006/main">
  <p:tag name="KSO_WM_FULL_TEXT_BEAUTIFY_COPY_ID" val="3"/>
</p:tagLst>
</file>

<file path=ppt/tags/tag386.xml><?xml version="1.0" encoding="utf-8"?>
<p:tagLst xmlns:p="http://schemas.openxmlformats.org/presentationml/2006/main">
  <p:tag name="KSO_WM_FULL_TEXT_BEAUTIFY_COPY_ID" val="150995300"/>
</p:tagLst>
</file>

<file path=ppt/tags/tag387.xml><?xml version="1.0" encoding="utf-8"?>
<p:tagLst xmlns:p="http://schemas.openxmlformats.org/presentationml/2006/main">
  <p:tag name="KSO_WM_FULL_TEXT_BEAUTIFY_COPY_ID" val="5"/>
</p:tagLst>
</file>

<file path=ppt/tags/tag388.xml><?xml version="1.0" encoding="utf-8"?>
<p:tagLst xmlns:p="http://schemas.openxmlformats.org/presentationml/2006/main">
  <p:tag name="KSO_WM_FULL_TEXT_BEAUTIFY_COPY_ID" val="3"/>
</p:tagLst>
</file>

<file path=ppt/tags/tag389.xml><?xml version="1.0" encoding="utf-8"?>
<p:tagLst xmlns:p="http://schemas.openxmlformats.org/presentationml/2006/main">
  <p:tag name="KSO_WM_FULL_TEXT_BEAUTIFY_COPY_ID" val="150995300"/>
</p:tagLst>
</file>

<file path=ppt/tags/tag39.xml><?xml version="1.0" encoding="utf-8"?>
<p:tagLst xmlns:p="http://schemas.openxmlformats.org/presentationml/2006/main">
  <p:tag name="KSO_WM_TAG_VERSION" val="1.0"/>
  <p:tag name="KSO_WM_BEAUTIFY_FLAG" val="#wm#"/>
  <p:tag name="KSO_WM_UNIT_TYPE" val="e"/>
  <p:tag name="KSO_WM_UNIT_INDEX" val="1"/>
  <p:tag name="KSO_WM_UNIT_ID" val="_3*e*1"/>
  <p:tag name="KSO_WM_UNIT_CLEAR" val="1"/>
  <p:tag name="KSO_WM_UNIT_LAYERLEVEL" val="1"/>
  <p:tag name="KSO_WM_UNIT_VALUE" val="1"/>
  <p:tag name="KSO_WM_UNIT_HIGHLIGHT" val="0"/>
  <p:tag name="KSO_WM_UNIT_COMPATIBLE" val="1"/>
  <p:tag name="KSO_WM_UNIT_PRESET_TEXT" val="1"/>
  <p:tag name="KSO_WM_UNIT_NOCLEAR" val="0"/>
  <p:tag name="KSO_WM_UNIT_DIAGRAM_ISNUMVISUAL" val="0"/>
  <p:tag name="KSO_WM_UNIT_DIAGRAM_ISREFERUNIT" val="0"/>
</p:tagLst>
</file>

<file path=ppt/tags/tag390.xml><?xml version="1.0" encoding="utf-8"?>
<p:tagLst xmlns:p="http://schemas.openxmlformats.org/presentationml/2006/main">
  <p:tag name="KSO_WM_FULL_TEXT_BEAUTIFY_COPY_ID" val="5"/>
</p:tagLst>
</file>

<file path=ppt/tags/tag391.xml><?xml version="1.0" encoding="utf-8"?>
<p:tagLst xmlns:p="http://schemas.openxmlformats.org/presentationml/2006/main">
  <p:tag name="KSO_WM_FULL_TEXT_BEAUTIFY_COPY_ID" val="3"/>
</p:tagLst>
</file>

<file path=ppt/tags/tag392.xml><?xml version="1.0" encoding="utf-8"?>
<p:tagLst xmlns:p="http://schemas.openxmlformats.org/presentationml/2006/main">
  <p:tag name="KSO_WM_FULL_TEXT_BEAUTIFY_COPY_ID" val="150995300"/>
</p:tagLst>
</file>

<file path=ppt/tags/tag393.xml><?xml version="1.0" encoding="utf-8"?>
<p:tagLst xmlns:p="http://schemas.openxmlformats.org/presentationml/2006/main">
  <p:tag name="KSO_WM_FULL_TEXT_BEAUTIFY_COPY_ID" val="5"/>
</p:tagLst>
</file>

<file path=ppt/tags/tag394.xml><?xml version="1.0" encoding="utf-8"?>
<p:tagLst xmlns:p="http://schemas.openxmlformats.org/presentationml/2006/main">
  <p:tag name="KSO_WM_FULL_TEXT_BEAUTIFY_COPY_ID" val="3"/>
</p:tagLst>
</file>

<file path=ppt/tags/tag395.xml><?xml version="1.0" encoding="utf-8"?>
<p:tagLst xmlns:p="http://schemas.openxmlformats.org/presentationml/2006/main">
  <p:tag name="KSO_WM_FULL_TEXT_BEAUTIFY_COPY_ID" val="150995300"/>
</p:tagLst>
</file>

<file path=ppt/tags/tag396.xml><?xml version="1.0" encoding="utf-8"?>
<p:tagLst xmlns:p="http://schemas.openxmlformats.org/presentationml/2006/main">
  <p:tag name="KSO_WM_FULL_TEXT_BEAUTIFY_COPY_ID" val="5"/>
</p:tagLst>
</file>

<file path=ppt/tags/tag397.xml><?xml version="1.0" encoding="utf-8"?>
<p:tagLst xmlns:p="http://schemas.openxmlformats.org/presentationml/2006/main">
  <p:tag name="KSO_WM_FULL_TEXT_BEAUTIFY_COPY_ID" val="3"/>
</p:tagLst>
</file>

<file path=ppt/tags/tag398.xml><?xml version="1.0" encoding="utf-8"?>
<p:tagLst xmlns:p="http://schemas.openxmlformats.org/presentationml/2006/main">
  <p:tag name="KSO_WM_FULL_TEXT_BEAUTIFY_COPY_ID" val="150995300"/>
</p:tagLst>
</file>

<file path=ppt/tags/tag399.xml><?xml version="1.0" encoding="utf-8"?>
<p:tagLst xmlns:p="http://schemas.openxmlformats.org/presentationml/2006/main">
  <p:tag name="KSO_WM_FULL_TEXT_BEAUTIFY_COPY_ID" val="5"/>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00.xml><?xml version="1.0" encoding="utf-8"?>
<p:tagLst xmlns:p="http://schemas.openxmlformats.org/presentationml/2006/main">
  <p:tag name="KSO_WM_FULL_TEXT_BEAUTIFY_COPY_ID" val="3"/>
</p:tagLst>
</file>

<file path=ppt/tags/tag401.xml><?xml version="1.0" encoding="utf-8"?>
<p:tagLst xmlns:p="http://schemas.openxmlformats.org/presentationml/2006/main">
  <p:tag name="KSO_WM_FULL_TEXT_BEAUTIFY_COPY_ID" val="150995300"/>
</p:tagLst>
</file>

<file path=ppt/tags/tag402.xml><?xml version="1.0" encoding="utf-8"?>
<p:tagLst xmlns:p="http://schemas.openxmlformats.org/presentationml/2006/main">
  <p:tag name="KSO_WM_FULL_TEXT_BEAUTIFY_COPY_ID" val="5"/>
</p:tagLst>
</file>

<file path=ppt/tags/tag403.xml><?xml version="1.0" encoding="utf-8"?>
<p:tagLst xmlns:p="http://schemas.openxmlformats.org/presentationml/2006/main">
  <p:tag name="KSO_WM_FULL_TEXT_BEAUTIFY_COPY_ID" val="3"/>
</p:tagLst>
</file>

<file path=ppt/tags/tag404.xml><?xml version="1.0" encoding="utf-8"?>
<p:tagLst xmlns:p="http://schemas.openxmlformats.org/presentationml/2006/main">
  <p:tag name="KSO_WM_FULL_TEXT_BEAUTIFY_COPY_ID" val="150995300"/>
</p:tagLst>
</file>

<file path=ppt/tags/tag405.xml><?xml version="1.0" encoding="utf-8"?>
<p:tagLst xmlns:p="http://schemas.openxmlformats.org/presentationml/2006/main">
  <p:tag name="KSO_WM_FULL_TEXT_BEAUTIFY_COPY_ID" val="5"/>
</p:tagLst>
</file>

<file path=ppt/tags/tag406.xml><?xml version="1.0" encoding="utf-8"?>
<p:tagLst xmlns:p="http://schemas.openxmlformats.org/presentationml/2006/main">
  <p:tag name="KSO_WM_FULL_TEXT_BEAUTIFY_COPY_ID" val="3"/>
</p:tagLst>
</file>

<file path=ppt/tags/tag407.xml><?xml version="1.0" encoding="utf-8"?>
<p:tagLst xmlns:p="http://schemas.openxmlformats.org/presentationml/2006/main">
  <p:tag name="KSO_WM_FULL_TEXT_BEAUTIFY_COPY_ID" val="150995300"/>
</p:tagLst>
</file>

<file path=ppt/tags/tag408.xml><?xml version="1.0" encoding="utf-8"?>
<p:tagLst xmlns:p="http://schemas.openxmlformats.org/presentationml/2006/main">
  <p:tag name="KSO_WM_FULL_TEXT_BEAUTIFY_COPY_ID" val="86"/>
</p:tagLst>
</file>

<file path=ppt/tags/tag409.xml><?xml version="1.0" encoding="utf-8"?>
<p:tagLst xmlns:p="http://schemas.openxmlformats.org/presentationml/2006/main">
  <p:tag name="KSO_WM_FULL_TEXT_BEAUTIFY_COPY_ID" val="87"/>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10.xml><?xml version="1.0" encoding="utf-8"?>
<p:tagLst xmlns:p="http://schemas.openxmlformats.org/presentationml/2006/main">
  <p:tag name="KSO_WM_FULL_TEXT_BEAUTIFY_COPY_ID" val="41"/>
</p:tagLst>
</file>

<file path=ppt/tags/tag411.xml><?xml version="1.0" encoding="utf-8"?>
<p:tagLst xmlns:p="http://schemas.openxmlformats.org/presentationml/2006/main">
  <p:tag name="KSO_WM_FULL_TEXT_BEAUTIFY_COPY_ID" val="77"/>
</p:tagLst>
</file>

<file path=ppt/tags/tag412.xml><?xml version="1.0" encoding="utf-8"?>
<p:tagLst xmlns:p="http://schemas.openxmlformats.org/presentationml/2006/main">
  <p:tag name="KSO_WM_FULL_TEXT_BEAUTIFY_COPY_ID" val="50"/>
</p:tagLst>
</file>

<file path=ppt/tags/tag413.xml><?xml version="1.0" encoding="utf-8"?>
<p:tagLst xmlns:p="http://schemas.openxmlformats.org/presentationml/2006/main">
  <p:tag name="KSO_WM_FULL_TEXT_BEAUTIFY_COPY_ID" val="51"/>
</p:tagLst>
</file>

<file path=ppt/tags/tag414.xml><?xml version="1.0" encoding="utf-8"?>
<p:tagLst xmlns:p="http://schemas.openxmlformats.org/presentationml/2006/main">
  <p:tag name="KSO_WM_FULL_TEXT_BEAUTIFY_COPY_ID" val="53"/>
</p:tagLst>
</file>

<file path=ppt/tags/tag415.xml><?xml version="1.0" encoding="utf-8"?>
<p:tagLst xmlns:p="http://schemas.openxmlformats.org/presentationml/2006/main">
  <p:tag name="KSO_WM_FULL_TEXT_BEAUTIFY_COPY_ID" val="54"/>
</p:tagLst>
</file>

<file path=ppt/tags/tag416.xml><?xml version="1.0" encoding="utf-8"?>
<p:tagLst xmlns:p="http://schemas.openxmlformats.org/presentationml/2006/main">
  <p:tag name="KSO_WM_FULL_TEXT_BEAUTIFY_COPY_ID" val="56"/>
</p:tagLst>
</file>

<file path=ppt/tags/tag417.xml><?xml version="1.0" encoding="utf-8"?>
<p:tagLst xmlns:p="http://schemas.openxmlformats.org/presentationml/2006/main">
  <p:tag name="KSO_WM_FULL_TEXT_BEAUTIFY_COPY_ID" val="57"/>
</p:tagLst>
</file>

<file path=ppt/tags/tag418.xml><?xml version="1.0" encoding="utf-8"?>
<p:tagLst xmlns:p="http://schemas.openxmlformats.org/presentationml/2006/main">
  <p:tag name="KSO_WM_FULL_TEXT_BEAUTIFY_COPY_ID" val="59"/>
</p:tagLst>
</file>

<file path=ppt/tags/tag419.xml><?xml version="1.0" encoding="utf-8"?>
<p:tagLst xmlns:p="http://schemas.openxmlformats.org/presentationml/2006/main">
  <p:tag name="KSO_WM_FULL_TEXT_BEAUTIFY_COPY_ID" val="60"/>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20.xml><?xml version="1.0" encoding="utf-8"?>
<p:tagLst xmlns:p="http://schemas.openxmlformats.org/presentationml/2006/main">
  <p:tag name="KSO_WM_FULL_TEXT_BEAUTIFY_COPY_ID" val="61"/>
</p:tagLst>
</file>

<file path=ppt/tags/tag421.xml><?xml version="1.0" encoding="utf-8"?>
<p:tagLst xmlns:p="http://schemas.openxmlformats.org/presentationml/2006/main">
  <p:tag name="KSO_WM_FULL_TEXT_BEAUTIFY_COPY_ID" val="83"/>
</p:tagLst>
</file>

<file path=ppt/tags/tag422.xml><?xml version="1.0" encoding="utf-8"?>
<p:tagLst xmlns:p="http://schemas.openxmlformats.org/presentationml/2006/main">
  <p:tag name="KSO_WM_FULL_TEXT_BEAUTIFY_COPY_ID" val="84"/>
</p:tagLst>
</file>

<file path=ppt/tags/tag423.xml><?xml version="1.0" encoding="utf-8"?>
<p:tagLst xmlns:p="http://schemas.openxmlformats.org/presentationml/2006/main">
  <p:tag name="KSO_WM_FULL_TEXT_BEAUTIFY_COPY_ID" val="92"/>
</p:tagLst>
</file>

<file path=ppt/tags/tag424.xml><?xml version="1.0" encoding="utf-8"?>
<p:tagLst xmlns:p="http://schemas.openxmlformats.org/presentationml/2006/main">
  <p:tag name="KSO_WM_FULL_TEXT_BEAUTIFY_COPY_ID" val="93"/>
</p:tagLst>
</file>

<file path=ppt/tags/tag425.xml><?xml version="1.0" encoding="utf-8"?>
<p:tagLst xmlns:p="http://schemas.openxmlformats.org/presentationml/2006/main">
  <p:tag name="KSO_WM_FULL_TEXT_BEAUTIFY_COPY_ID" val="95"/>
</p:tagLst>
</file>

<file path=ppt/tags/tag426.xml><?xml version="1.0" encoding="utf-8"?>
<p:tagLst xmlns:p="http://schemas.openxmlformats.org/presentationml/2006/main">
  <p:tag name="KSO_WM_FULL_TEXT_BEAUTIFY_COPY_ID" val="96"/>
</p:tagLst>
</file>

<file path=ppt/tags/tag427.xml><?xml version="1.0" encoding="utf-8"?>
<p:tagLst xmlns:p="http://schemas.openxmlformats.org/presentationml/2006/main">
  <p:tag name="KSO_WM_FULL_TEXT_BEAUTIFY_COPY_ID" val="98"/>
</p:tagLst>
</file>

<file path=ppt/tags/tag428.xml><?xml version="1.0" encoding="utf-8"?>
<p:tagLst xmlns:p="http://schemas.openxmlformats.org/presentationml/2006/main">
  <p:tag name="KSO_WM_FULL_TEXT_BEAUTIFY_COPY_ID" val="99"/>
</p:tagLst>
</file>

<file path=ppt/tags/tag429.xml><?xml version="1.0" encoding="utf-8"?>
<p:tagLst xmlns:p="http://schemas.openxmlformats.org/presentationml/2006/main">
  <p:tag name="KSO_WM_FULL_TEXT_BEAUTIFY_COPY_ID" val="101"/>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30.xml><?xml version="1.0" encoding="utf-8"?>
<p:tagLst xmlns:p="http://schemas.openxmlformats.org/presentationml/2006/main">
  <p:tag name="KSO_WM_FULL_TEXT_BEAUTIFY_COPY_ID" val="102"/>
</p:tagLst>
</file>

<file path=ppt/tags/tag431.xml><?xml version="1.0" encoding="utf-8"?>
<p:tagLst xmlns:p="http://schemas.openxmlformats.org/presentationml/2006/main">
  <p:tag name="KSO_WM_FULL_TEXT_BEAUTIFY_COPY_ID" val="2"/>
</p:tagLst>
</file>

<file path=ppt/tags/tag432.xml><?xml version="1.0" encoding="utf-8"?>
<p:tagLst xmlns:p="http://schemas.openxmlformats.org/presentationml/2006/main">
  <p:tag name="KSO_WM_FULL_TEXT_BEAUTIFY_COPY_ID" val="150995266"/>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1.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2.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3.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4.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5.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6.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7.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9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i*1"/>
  <p:tag name="KSO_WM_UNIT_LAYERLEVEL" val="1"/>
  <p:tag name="KSO_WM_TAG_VERSION" val="1.0"/>
  <p:tag name="KSO_WM_BEAUTIFY_FLAG" val="#wm#"/>
  <p:tag name="KSO_WM_UNIT_BK_DARK_LIGHT" val="2"/>
  <p:tag name="KSO_WM_UNIT_SUBTYPE" val="h"/>
  <p:tag name="KSO_WM_UNIT_TYPE" val="i"/>
  <p:tag name="KSO_WM_UNIT_INDEX" val="1"/>
</p:tagLst>
</file>

<file path=ppt/tags/tag9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6.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heme/theme1.xml><?xml version="1.0" encoding="utf-8"?>
<a:theme xmlns:a="http://schemas.openxmlformats.org/drawingml/2006/main" name="第一PPT，www.1ppt.com">
  <a:themeElements>
    <a:clrScheme name="自定义 4">
      <a:dk1>
        <a:sysClr val="windowText" lastClr="000000"/>
      </a:dk1>
      <a:lt1>
        <a:sysClr val="window" lastClr="FFFFFF"/>
      </a:lt1>
      <a:dk2>
        <a:srgbClr val="373545"/>
      </a:dk2>
      <a:lt2>
        <a:srgbClr val="000000"/>
      </a:lt2>
      <a:accent1>
        <a:srgbClr val="2683C6"/>
      </a:accent1>
      <a:accent2>
        <a:srgbClr val="2683C6"/>
      </a:accent2>
      <a:accent3>
        <a:srgbClr val="2683C6"/>
      </a:accent3>
      <a:accent4>
        <a:srgbClr val="2683C6"/>
      </a:accent4>
      <a:accent5>
        <a:srgbClr val="2683C6"/>
      </a:accent5>
      <a:accent6>
        <a:srgbClr val="2683C6"/>
      </a:accent6>
      <a:hlink>
        <a:srgbClr val="2683C6"/>
      </a:hlink>
      <a:folHlink>
        <a:srgbClr val="2683C6"/>
      </a:folHlink>
    </a:clrScheme>
    <a:fontScheme name="自定义 1">
      <a:majorFont>
        <a:latin typeface="Calibri"/>
        <a:ea typeface="微软雅黑"/>
        <a:cs typeface=""/>
      </a:majorFont>
      <a:minorFont>
        <a:latin typeface="Calibri"/>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437">
      <a:dk1>
        <a:srgbClr val="3D3F41"/>
      </a:dk1>
      <a:lt1>
        <a:srgbClr val="FFFFFF"/>
      </a:lt1>
      <a:dk2>
        <a:srgbClr val="B2E6F4"/>
      </a:dk2>
      <a:lt2>
        <a:srgbClr val="FFFFFF"/>
      </a:lt2>
      <a:accent1>
        <a:srgbClr val="04AEDA"/>
      </a:accent1>
      <a:accent2>
        <a:srgbClr val="0BB8D6"/>
      </a:accent2>
      <a:accent3>
        <a:srgbClr val="13C1D1"/>
      </a:accent3>
      <a:accent4>
        <a:srgbClr val="1BC8CD"/>
      </a:accent4>
      <a:accent5>
        <a:srgbClr val="23C8C3"/>
      </a:accent5>
      <a:accent6>
        <a:srgbClr val="2BC3B5"/>
      </a:accent6>
      <a:hlink>
        <a:srgbClr val="00B0F0"/>
      </a:hlink>
      <a:folHlink>
        <a:srgbClr val="AFB2B4"/>
      </a:folHlink>
    </a:clrScheme>
    <a:fontScheme name="自定义 21">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4706</Words>
  <Application>WPS 演示</Application>
  <PresentationFormat>自定义</PresentationFormat>
  <Paragraphs>312</Paragraphs>
  <Slides>34</Slides>
  <Notes>25</Notes>
  <HiddenSlides>0</HiddenSlides>
  <MMClips>0</MMClips>
  <ScaleCrop>false</ScaleCrop>
  <HeadingPairs>
    <vt:vector size="6" baseType="variant">
      <vt:variant>
        <vt:lpstr>已用的字体</vt:lpstr>
      </vt:variant>
      <vt:variant>
        <vt:i4>20</vt:i4>
      </vt:variant>
      <vt:variant>
        <vt:lpstr>主题</vt:lpstr>
      </vt:variant>
      <vt:variant>
        <vt:i4>2</vt:i4>
      </vt:variant>
      <vt:variant>
        <vt:lpstr>幻灯片标题</vt:lpstr>
      </vt:variant>
      <vt:variant>
        <vt:i4>34</vt:i4>
      </vt:variant>
    </vt:vector>
  </HeadingPairs>
  <TitlesOfParts>
    <vt:vector size="56" baseType="lpstr">
      <vt:lpstr>Arial</vt:lpstr>
      <vt:lpstr>宋体</vt:lpstr>
      <vt:lpstr>Wingdings</vt:lpstr>
      <vt:lpstr>微软雅黑</vt:lpstr>
      <vt:lpstr>Times New Roman</vt:lpstr>
      <vt:lpstr>黑体</vt:lpstr>
      <vt:lpstr>Arial Black</vt:lpstr>
      <vt:lpstr>Calibri</vt:lpstr>
      <vt:lpstr>幼圆</vt:lpstr>
      <vt:lpstr>仿宋</vt:lpstr>
      <vt:lpstr>楷体</vt:lpstr>
      <vt:lpstr>仿宋_GB2312</vt:lpstr>
      <vt:lpstr>Webdings</vt:lpstr>
      <vt:lpstr>华文中宋</vt:lpstr>
      <vt:lpstr>华文楷体</vt:lpstr>
      <vt:lpstr>Wingdings</vt:lpstr>
      <vt:lpstr>楷体_GB2312</vt:lpstr>
      <vt:lpstr>Arial Unicode MS</vt:lpstr>
      <vt:lpstr>Arial Rounded MT Bold</vt:lpstr>
      <vt:lpstr>华文行楷</vt:lpstr>
      <vt:lpstr>第一PPT，www.1ppt.com</vt:lpstr>
      <vt:lpstr>1_Office 主题​​</vt:lpstr>
      <vt:lpstr>PowerPoint 演示文稿</vt:lpstr>
      <vt:lpstr>PowerPoint 演示文稿</vt:lpstr>
      <vt:lpstr>PowerPoint 演示文稿</vt:lpstr>
      <vt:lpstr>PowerPoint 演示文稿</vt:lpstr>
      <vt:lpstr>（一）修订背景</vt:lpstr>
      <vt:lpstr>（二）修订必要性</vt:lpstr>
      <vt:lpstr>（二）修订必要性</vt:lpstr>
      <vt:lpstr>（二）修订必要性</vt:lpstr>
      <vt:lpstr>PowerPoint 演示文稿</vt:lpstr>
      <vt:lpstr>修改安全生产法的总体思路</vt:lpstr>
      <vt:lpstr>PowerPoint 演示文稿</vt:lpstr>
      <vt:lpstr>（一）进一步完善安全生产工作原则</vt:lpstr>
      <vt:lpstr>（一）进一步完善安全生产工作原则</vt:lpstr>
      <vt:lpstr>（二）强化企业主体责任</vt:lpstr>
      <vt:lpstr>（二）强化企业主体责任</vt:lpstr>
      <vt:lpstr>（二）强化企业主体责任</vt:lpstr>
      <vt:lpstr>（二）强化企业主体责任</vt:lpstr>
      <vt:lpstr>（二）强化企业主体责任</vt:lpstr>
      <vt:lpstr>（二）强化企业主体责任</vt:lpstr>
      <vt:lpstr>（三）进一步明确地方政府和有关部门的安全生产 监督管理职责</vt:lpstr>
      <vt:lpstr>（三）进一步明确地方政府和有关部门的安全生产 监督管理职责</vt:lpstr>
      <vt:lpstr>（三）进一步明确地方政府和有关部门的安全生产 监督管理职责</vt:lpstr>
      <vt:lpstr>（三）进一步明确地方政府和有关部门的安全生产 监督管理职责</vt:lpstr>
      <vt:lpstr>（四）加强保障制度建设</vt:lpstr>
      <vt:lpstr>（四）加强保障制度建设</vt:lpstr>
      <vt:lpstr>（四）加强保障制度建设</vt:lpstr>
      <vt:lpstr>（四）加强保障制度建设</vt:lpstr>
      <vt:lpstr>（四）加强保障制度建设</vt:lpstr>
      <vt:lpstr>（五）加大违法处罚力度</vt:lpstr>
      <vt:lpstr>（五）加大违法处罚力度</vt:lpstr>
      <vt:lpstr>（五）加大违法处罚力度</vt:lpstr>
      <vt:lpstr>（五）加大违法处罚力度</vt:lpstr>
      <vt:lpstr>（五）加大违法处罚力度</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微立体</dc:title>
  <dc:creator>第一PPT</dc:creator>
  <cp:keywords>www.1ppt.com</cp:keywords>
  <cp:lastModifiedBy>Administrator</cp:lastModifiedBy>
  <cp:revision>357</cp:revision>
  <dcterms:created xsi:type="dcterms:W3CDTF">2021-11-01T06:48:00Z</dcterms:created>
  <dcterms:modified xsi:type="dcterms:W3CDTF">2021-12-03T05:32:44Z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RubyTemplateID">
    <vt:lpwstr>2</vt:lpwstr>
  </property>
  <property fmtid="{D5CDD505-2E9C-101B-9397-08002B2CF9AE}" pid="3" name="KSOProductBuildVer">
    <vt:lpwstr>2052-10.8.0.6501</vt:lpwstr>
  </property>
  <property fmtid="{D5CDD505-2E9C-101B-9397-08002B2CF9AE}" pid="4" name="ICV">
    <vt:lpwstr>1DF17267C5CF43DE83FD2DA5C4984AD5</vt:lpwstr>
  </property>
</Properties>
</file>